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f4e2bff0ae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c8a2d9ac54773"/>
  </p:sldMasterIdLst>
  <p:sldIdLst>
    <p:sldId xmlns:r="http://schemas.openxmlformats.org/officeDocument/2006/relationships" id="256" r:id="R32cdd20691754493"/>
    <p:sldId xmlns:r="http://schemas.openxmlformats.org/officeDocument/2006/relationships" id="257" r:id="Rf8af6c4e4e0f405d"/>
    <p:sldId xmlns:r="http://schemas.openxmlformats.org/officeDocument/2006/relationships" id="258" r:id="Rccdae2c6c8a14cee"/>
    <p:sldId xmlns:r="http://schemas.openxmlformats.org/officeDocument/2006/relationships" id="259" r:id="Re5a912472b864d75"/>
    <p:sldId xmlns:r="http://schemas.openxmlformats.org/officeDocument/2006/relationships" id="260" r:id="R87ced85c11804a3f"/>
    <p:sldId xmlns:r="http://schemas.openxmlformats.org/officeDocument/2006/relationships" id="261" r:id="R7c955ad35513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c8a2d9ac54773" /><Relationship Type="http://schemas.openxmlformats.org/officeDocument/2006/relationships/slide" Target="/ppt/slides/slide1.xml" Id="R32cdd20691754493" /><Relationship Type="http://schemas.openxmlformats.org/officeDocument/2006/relationships/slide" Target="/ppt/slides/slide2.xml" Id="Rf8af6c4e4e0f405d" /><Relationship Type="http://schemas.openxmlformats.org/officeDocument/2006/relationships/slide" Target="/ppt/slides/slide3.xml" Id="Rccdae2c6c8a14cee" /><Relationship Type="http://schemas.openxmlformats.org/officeDocument/2006/relationships/slide" Target="/ppt/slides/slide4.xml" Id="Re5a912472b864d75" /><Relationship Type="http://schemas.openxmlformats.org/officeDocument/2006/relationships/slide" Target="/ppt/slides/slide5.xml" Id="R87ced85c11804a3f" /><Relationship Type="http://schemas.openxmlformats.org/officeDocument/2006/relationships/slide" Target="/ppt/slides/slide6.xml" Id="R7c955ad35513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15dde7739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dc2f4fec94190" /><Relationship Type="http://schemas.openxmlformats.org/officeDocument/2006/relationships/theme" Target="/ppt/slideMasters/theme/theme1.xml" Id="Re3b2491cc742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dc2f4fec9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e3861bd91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806c237c247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762ff82e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a4d53083c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fbd82c998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41d44077d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Kiellands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922 376 883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