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60b961679fc47d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881cfd105e7469e"/>
  </p:sldMasterIdLst>
  <p:sldIdLst>
    <p:sldId xmlns:r="http://schemas.openxmlformats.org/officeDocument/2006/relationships" id="256" r:id="R97ce88b7655e40ed"/>
    <p:sldId xmlns:r="http://schemas.openxmlformats.org/officeDocument/2006/relationships" id="257" r:id="R9a37eae70b1742e9"/>
    <p:sldId xmlns:r="http://schemas.openxmlformats.org/officeDocument/2006/relationships" id="258" r:id="Rd3741db4a6d345ea"/>
    <p:sldId xmlns:r="http://schemas.openxmlformats.org/officeDocument/2006/relationships" id="259" r:id="Rf2e378d0903f408c"/>
    <p:sldId xmlns:r="http://schemas.openxmlformats.org/officeDocument/2006/relationships" id="260" r:id="R2503d74e829548a6"/>
    <p:sldId xmlns:r="http://schemas.openxmlformats.org/officeDocument/2006/relationships" id="261" r:id="Rb6a77672503f4162"/>
    <p:sldId xmlns:r="http://schemas.openxmlformats.org/officeDocument/2006/relationships" id="262" r:id="Refc3d714de2a4f7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881cfd105e7469e" /><Relationship Type="http://schemas.openxmlformats.org/officeDocument/2006/relationships/slide" Target="/ppt/slides/slide1.xml" Id="R97ce88b7655e40ed" /><Relationship Type="http://schemas.openxmlformats.org/officeDocument/2006/relationships/slide" Target="/ppt/slides/slide2.xml" Id="R9a37eae70b1742e9" /><Relationship Type="http://schemas.openxmlformats.org/officeDocument/2006/relationships/slide" Target="/ppt/slides/slide3.xml" Id="Rd3741db4a6d345ea" /><Relationship Type="http://schemas.openxmlformats.org/officeDocument/2006/relationships/slide" Target="/ppt/slides/slide4.xml" Id="Rf2e378d0903f408c" /><Relationship Type="http://schemas.openxmlformats.org/officeDocument/2006/relationships/slide" Target="/ppt/slides/slide5.xml" Id="R2503d74e829548a6" /><Relationship Type="http://schemas.openxmlformats.org/officeDocument/2006/relationships/slide" Target="/ppt/slides/slide6.xml" Id="Rb6a77672503f4162" /><Relationship Type="http://schemas.openxmlformats.org/officeDocument/2006/relationships/slide" Target="/ppt/slides/slide7.xml" Id="Refc3d714de2a4f7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0d2260e077f4dd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872dd18c3d4dca" /><Relationship Type="http://schemas.openxmlformats.org/officeDocument/2006/relationships/theme" Target="/ppt/slideMasters/theme/theme1.xml" Id="Ref85fbf20bfe499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d872dd18c3d4dc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55a0bd9ad04aa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841e5f16464af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b022c185cc4fc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a954343771456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e33c490959436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a484a2ccf04e6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d4a47ac14e4a8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REGNSKAPSHUSET BORG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REGNSKAPSHUSET BORG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REGNSKAPSHUSET BORG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REGNSKAPSHUSET BORG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REGNSKAPSHUSET BORG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REGNSKAPSHUSET BORG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24 475 992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3 420 743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2 771 938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449 535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6 740 816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REGNSKAPSHUSET BORG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BORG FORVALTNING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CREAR AS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REGNSKAPSHUSET BORG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Strandveien 43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7067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922 364 184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REGNSKAPSHUSET BORG AS</a:t>
            </a:r>
          </a:p>
        </p:txBody>
      </p:sp>
    </p:spTree>
  </p:cSld>
  <p:clrMapOvr>
    <a:masterClrMapping xmlns:a="http://schemas.openxmlformats.org/drawingml/2006/main"/>
  </p:clrMapOvr>
</p:sld>
</file>