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05e6dbd12f44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e9324c1914f1a"/>
  </p:sldMasterIdLst>
  <p:sldIdLst>
    <p:sldId xmlns:r="http://schemas.openxmlformats.org/officeDocument/2006/relationships" id="256" r:id="R8d4e6a2992e64bc3"/>
    <p:sldId xmlns:r="http://schemas.openxmlformats.org/officeDocument/2006/relationships" id="257" r:id="R762168f990fd4267"/>
    <p:sldId xmlns:r="http://schemas.openxmlformats.org/officeDocument/2006/relationships" id="258" r:id="R71f4f108081942a2"/>
    <p:sldId xmlns:r="http://schemas.openxmlformats.org/officeDocument/2006/relationships" id="259" r:id="Rd25cce6625f841ed"/>
    <p:sldId xmlns:r="http://schemas.openxmlformats.org/officeDocument/2006/relationships" id="260" r:id="R5a21ad8a83744796"/>
    <p:sldId xmlns:r="http://schemas.openxmlformats.org/officeDocument/2006/relationships" id="261" r:id="Rb78bed4c5c954d0c"/>
    <p:sldId xmlns:r="http://schemas.openxmlformats.org/officeDocument/2006/relationships" id="262" r:id="Rb0b1c7a67f154f6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e9324c1914f1a" /><Relationship Type="http://schemas.openxmlformats.org/officeDocument/2006/relationships/slide" Target="/ppt/slides/slide1.xml" Id="R8d4e6a2992e64bc3" /><Relationship Type="http://schemas.openxmlformats.org/officeDocument/2006/relationships/slide" Target="/ppt/slides/slide2.xml" Id="R762168f990fd4267" /><Relationship Type="http://schemas.openxmlformats.org/officeDocument/2006/relationships/slide" Target="/ppt/slides/slide3.xml" Id="R71f4f108081942a2" /><Relationship Type="http://schemas.openxmlformats.org/officeDocument/2006/relationships/slide" Target="/ppt/slides/slide4.xml" Id="Rd25cce6625f841ed" /><Relationship Type="http://schemas.openxmlformats.org/officeDocument/2006/relationships/slide" Target="/ppt/slides/slide5.xml" Id="R5a21ad8a83744796" /><Relationship Type="http://schemas.openxmlformats.org/officeDocument/2006/relationships/slide" Target="/ppt/slides/slide6.xml" Id="Rb78bed4c5c954d0c" /><Relationship Type="http://schemas.openxmlformats.org/officeDocument/2006/relationships/slide" Target="/ppt/slides/slide7.xml" Id="Rb0b1c7a67f154f6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08e8f3e3f41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f8b5d9b9444631" /><Relationship Type="http://schemas.openxmlformats.org/officeDocument/2006/relationships/theme" Target="/ppt/slideMasters/theme/theme1.xml" Id="Rfe8a98021a0a49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f8b5d9b94446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6ddf614ec145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fc35a029854b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4855d792c4e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c351305df348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5003e186442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bf927763841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ca85fa896644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RESULTAT REGNSKAP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 HOLDING AS ble etablert [år] og holder til i Kongsvinger.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2 485 359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15 250 170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20 746 215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 SPAREBANK  –  74,5 %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MATS ERIK STENSENG  –  11,4 %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MERETE FOSS ANDREASSEN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RESULTAT REGNSKAP HOLDING AS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EVY ANITA LINDBERG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 KRISTIANSEN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2212 Kongsvinger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922 276 366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RESULTAT REGNSKAP HOLDING AS</a:t>
            </a:r>
          </a:p>
        </p:txBody>
      </p:sp>
    </p:spTree>
  </p:cSld>
  <p:clrMapOvr>
    <a:masterClrMapping xmlns:a="http://schemas.openxmlformats.org/drawingml/2006/main"/>
  </p:clrMapOvr>
</p:sld>
</file>