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4d145c89a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9277593524f31"/>
  </p:sldMasterIdLst>
  <p:sldIdLst>
    <p:sldId xmlns:r="http://schemas.openxmlformats.org/officeDocument/2006/relationships" id="256" r:id="Rd200ad5f9d7446d3"/>
    <p:sldId xmlns:r="http://schemas.openxmlformats.org/officeDocument/2006/relationships" id="257" r:id="R885430f96874464a"/>
    <p:sldId xmlns:r="http://schemas.openxmlformats.org/officeDocument/2006/relationships" id="258" r:id="Red01e65b679c47e5"/>
    <p:sldId xmlns:r="http://schemas.openxmlformats.org/officeDocument/2006/relationships" id="259" r:id="R22fe9342a19646ce"/>
    <p:sldId xmlns:r="http://schemas.openxmlformats.org/officeDocument/2006/relationships" id="260" r:id="R5326c77954f84c06"/>
    <p:sldId xmlns:r="http://schemas.openxmlformats.org/officeDocument/2006/relationships" id="261" r:id="R474676f6010b485e"/>
    <p:sldId xmlns:r="http://schemas.openxmlformats.org/officeDocument/2006/relationships" id="262" r:id="R93e0088ec2f5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9277593524f31" /><Relationship Type="http://schemas.openxmlformats.org/officeDocument/2006/relationships/slide" Target="/ppt/slides/slide1.xml" Id="Rd200ad5f9d7446d3" /><Relationship Type="http://schemas.openxmlformats.org/officeDocument/2006/relationships/slide" Target="/ppt/slides/slide2.xml" Id="R885430f96874464a" /><Relationship Type="http://schemas.openxmlformats.org/officeDocument/2006/relationships/slide" Target="/ppt/slides/slide3.xml" Id="Red01e65b679c47e5" /><Relationship Type="http://schemas.openxmlformats.org/officeDocument/2006/relationships/slide" Target="/ppt/slides/slide4.xml" Id="R22fe9342a19646ce" /><Relationship Type="http://schemas.openxmlformats.org/officeDocument/2006/relationships/slide" Target="/ppt/slides/slide5.xml" Id="R5326c77954f84c06" /><Relationship Type="http://schemas.openxmlformats.org/officeDocument/2006/relationships/slide" Target="/ppt/slides/slide6.xml" Id="R474676f6010b485e" /><Relationship Type="http://schemas.openxmlformats.org/officeDocument/2006/relationships/slide" Target="/ppt/slides/slide7.xml" Id="R93e0088ec2f5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f28f9ecd3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f093fb8b4263" /><Relationship Type="http://schemas.openxmlformats.org/officeDocument/2006/relationships/theme" Target="/ppt/slideMasters/theme/theme1.xml" Id="Rc882a7e0d926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1f093fb8b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a0e24875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ab97c368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6a88de787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e40c934e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cf75b438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0db28657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7dda8351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