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66714b2b8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b14020f7c4f90"/>
  </p:sldMasterIdLst>
  <p:sldIdLst>
    <p:sldId xmlns:r="http://schemas.openxmlformats.org/officeDocument/2006/relationships" id="256" r:id="R0f9bfcee1a2248c6"/>
    <p:sldId xmlns:r="http://schemas.openxmlformats.org/officeDocument/2006/relationships" id="257" r:id="R267f5c4b00e545fc"/>
    <p:sldId xmlns:r="http://schemas.openxmlformats.org/officeDocument/2006/relationships" id="258" r:id="R45542774ca964bd9"/>
    <p:sldId xmlns:r="http://schemas.openxmlformats.org/officeDocument/2006/relationships" id="259" r:id="R9300e1224a1b44bf"/>
    <p:sldId xmlns:r="http://schemas.openxmlformats.org/officeDocument/2006/relationships" id="260" r:id="Rc36fe35707d34bdf"/>
    <p:sldId xmlns:r="http://schemas.openxmlformats.org/officeDocument/2006/relationships" id="261" r:id="R9e3eba627bf64753"/>
    <p:sldId xmlns:r="http://schemas.openxmlformats.org/officeDocument/2006/relationships" id="262" r:id="R3eb22683e4fc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b14020f7c4f90" /><Relationship Type="http://schemas.openxmlformats.org/officeDocument/2006/relationships/slide" Target="/ppt/slides/slide1.xml" Id="R0f9bfcee1a2248c6" /><Relationship Type="http://schemas.openxmlformats.org/officeDocument/2006/relationships/slide" Target="/ppt/slides/slide2.xml" Id="R267f5c4b00e545fc" /><Relationship Type="http://schemas.openxmlformats.org/officeDocument/2006/relationships/slide" Target="/ppt/slides/slide3.xml" Id="R45542774ca964bd9" /><Relationship Type="http://schemas.openxmlformats.org/officeDocument/2006/relationships/slide" Target="/ppt/slides/slide4.xml" Id="R9300e1224a1b44bf" /><Relationship Type="http://schemas.openxmlformats.org/officeDocument/2006/relationships/slide" Target="/ppt/slides/slide5.xml" Id="Rc36fe35707d34bdf" /><Relationship Type="http://schemas.openxmlformats.org/officeDocument/2006/relationships/slide" Target="/ppt/slides/slide6.xml" Id="R9e3eba627bf64753" /><Relationship Type="http://schemas.openxmlformats.org/officeDocument/2006/relationships/slide" Target="/ppt/slides/slide7.xml" Id="R3eb22683e4fc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85f53cd7a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62cab0ba49e8" /><Relationship Type="http://schemas.openxmlformats.org/officeDocument/2006/relationships/theme" Target="/ppt/slideMasters/theme/theme1.xml" Id="R64364fa279b0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362cab0ba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8f669224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fd55f099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c710fafa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79d8c23c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02c1e67c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410058e6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e1e20b76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Ship-Ring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13 076 448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79 307 951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83 764 756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nina@ship-ring.no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922 192 286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