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3c47c52d3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699944b7541fb"/>
  </p:sldMasterIdLst>
  <p:sldIdLst>
    <p:sldId xmlns:r="http://schemas.openxmlformats.org/officeDocument/2006/relationships" id="256" r:id="R381a126a467c431c"/>
    <p:sldId xmlns:r="http://schemas.openxmlformats.org/officeDocument/2006/relationships" id="257" r:id="R32011f7a59364855"/>
    <p:sldId xmlns:r="http://schemas.openxmlformats.org/officeDocument/2006/relationships" id="258" r:id="R8123c55cce774dd6"/>
    <p:sldId xmlns:r="http://schemas.openxmlformats.org/officeDocument/2006/relationships" id="259" r:id="R5c3fdbd2d2c744f2"/>
    <p:sldId xmlns:r="http://schemas.openxmlformats.org/officeDocument/2006/relationships" id="260" r:id="R9862c835b6b045a2"/>
    <p:sldId xmlns:r="http://schemas.openxmlformats.org/officeDocument/2006/relationships" id="261" r:id="Re4f1ad76c32a4fae"/>
    <p:sldId xmlns:r="http://schemas.openxmlformats.org/officeDocument/2006/relationships" id="262" r:id="R2213933b9b9a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699944b7541fb" /><Relationship Type="http://schemas.openxmlformats.org/officeDocument/2006/relationships/slide" Target="/ppt/slides/slide1.xml" Id="R381a126a467c431c" /><Relationship Type="http://schemas.openxmlformats.org/officeDocument/2006/relationships/slide" Target="/ppt/slides/slide2.xml" Id="R32011f7a59364855" /><Relationship Type="http://schemas.openxmlformats.org/officeDocument/2006/relationships/slide" Target="/ppt/slides/slide3.xml" Id="R8123c55cce774dd6" /><Relationship Type="http://schemas.openxmlformats.org/officeDocument/2006/relationships/slide" Target="/ppt/slides/slide4.xml" Id="R5c3fdbd2d2c744f2" /><Relationship Type="http://schemas.openxmlformats.org/officeDocument/2006/relationships/slide" Target="/ppt/slides/slide5.xml" Id="R9862c835b6b045a2" /><Relationship Type="http://schemas.openxmlformats.org/officeDocument/2006/relationships/slide" Target="/ppt/slides/slide6.xml" Id="Re4f1ad76c32a4fae" /><Relationship Type="http://schemas.openxmlformats.org/officeDocument/2006/relationships/slide" Target="/ppt/slides/slide7.xml" Id="R2213933b9b9a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11b860fee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5b197ca44b55" /><Relationship Type="http://schemas.openxmlformats.org/officeDocument/2006/relationships/theme" Target="/ppt/slideMasters/theme/theme1.xml" Id="R757b978b31ae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95b197ca4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e1367436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54422f97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a658897a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efd9ba33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f314d108e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4c7ecf42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a7795dd9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