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d1c983dec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892b69b6a4bb8"/>
  </p:sldMasterIdLst>
  <p:sldIdLst>
    <p:sldId xmlns:r="http://schemas.openxmlformats.org/officeDocument/2006/relationships" id="256" r:id="Ra1dca39b0f3c430f"/>
    <p:sldId xmlns:r="http://schemas.openxmlformats.org/officeDocument/2006/relationships" id="257" r:id="Rb7e6b18b565c4e37"/>
    <p:sldId xmlns:r="http://schemas.openxmlformats.org/officeDocument/2006/relationships" id="258" r:id="Rfb6c5af2ff2b45a6"/>
    <p:sldId xmlns:r="http://schemas.openxmlformats.org/officeDocument/2006/relationships" id="259" r:id="Rc7814c2014cf4122"/>
    <p:sldId xmlns:r="http://schemas.openxmlformats.org/officeDocument/2006/relationships" id="260" r:id="R9ba08c242f844b24"/>
    <p:sldId xmlns:r="http://schemas.openxmlformats.org/officeDocument/2006/relationships" id="261" r:id="Rab126a7b9c9b4b12"/>
    <p:sldId xmlns:r="http://schemas.openxmlformats.org/officeDocument/2006/relationships" id="262" r:id="R3c8c54944069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892b69b6a4bb8" /><Relationship Type="http://schemas.openxmlformats.org/officeDocument/2006/relationships/slide" Target="/ppt/slides/slide1.xml" Id="Ra1dca39b0f3c430f" /><Relationship Type="http://schemas.openxmlformats.org/officeDocument/2006/relationships/slide" Target="/ppt/slides/slide2.xml" Id="Rb7e6b18b565c4e37" /><Relationship Type="http://schemas.openxmlformats.org/officeDocument/2006/relationships/slide" Target="/ppt/slides/slide3.xml" Id="Rfb6c5af2ff2b45a6" /><Relationship Type="http://schemas.openxmlformats.org/officeDocument/2006/relationships/slide" Target="/ppt/slides/slide4.xml" Id="Rc7814c2014cf4122" /><Relationship Type="http://schemas.openxmlformats.org/officeDocument/2006/relationships/slide" Target="/ppt/slides/slide5.xml" Id="R9ba08c242f844b24" /><Relationship Type="http://schemas.openxmlformats.org/officeDocument/2006/relationships/slide" Target="/ppt/slides/slide6.xml" Id="Rab126a7b9c9b4b12" /><Relationship Type="http://schemas.openxmlformats.org/officeDocument/2006/relationships/slide" Target="/ppt/slides/slide7.xml" Id="R3c8c54944069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2a28eeb97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d26250514369" /><Relationship Type="http://schemas.openxmlformats.org/officeDocument/2006/relationships/theme" Target="/ppt/slideMasters/theme/theme1.xml" Id="Rd75e0a3f2b56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3d2625051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9717141da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e885ecd7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816e069c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e5569181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798f1d468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39bb4fc40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d46e40ac45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NORGESTAK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77 371 160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−3 190 391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10 625 216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NORGESTAK NORGE AS</a:t>
            </a:r>
          </a:p>
        </p:txBody>
      </p:sp>
    </p:spTree>
  </p:cSld>
  <p:clrMapOvr>
    <a:masterClrMapping xmlns:a="http://schemas.openxmlformats.org/drawingml/2006/main"/>
  </p:clrMapOvr>
</p:sld>
</file>