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8a6b3ff88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d6a7d7e1a4cad"/>
  </p:sldMasterIdLst>
  <p:sldIdLst>
    <p:sldId xmlns:r="http://schemas.openxmlformats.org/officeDocument/2006/relationships" id="256" r:id="Rafe619f868ea491b"/>
    <p:sldId xmlns:r="http://schemas.openxmlformats.org/officeDocument/2006/relationships" id="257" r:id="R1d265780c69349de"/>
    <p:sldId xmlns:r="http://schemas.openxmlformats.org/officeDocument/2006/relationships" id="258" r:id="R13ffc91b30ff49ce"/>
    <p:sldId xmlns:r="http://schemas.openxmlformats.org/officeDocument/2006/relationships" id="259" r:id="R34866019d7174ecd"/>
    <p:sldId xmlns:r="http://schemas.openxmlformats.org/officeDocument/2006/relationships" id="260" r:id="R067cec06baf646b4"/>
    <p:sldId xmlns:r="http://schemas.openxmlformats.org/officeDocument/2006/relationships" id="261" r:id="R92896481a044496c"/>
    <p:sldId xmlns:r="http://schemas.openxmlformats.org/officeDocument/2006/relationships" id="262" r:id="Ra45d93e5842e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d6a7d7e1a4cad" /><Relationship Type="http://schemas.openxmlformats.org/officeDocument/2006/relationships/slide" Target="/ppt/slides/slide1.xml" Id="Rafe619f868ea491b" /><Relationship Type="http://schemas.openxmlformats.org/officeDocument/2006/relationships/slide" Target="/ppt/slides/slide2.xml" Id="R1d265780c69349de" /><Relationship Type="http://schemas.openxmlformats.org/officeDocument/2006/relationships/slide" Target="/ppt/slides/slide3.xml" Id="R13ffc91b30ff49ce" /><Relationship Type="http://schemas.openxmlformats.org/officeDocument/2006/relationships/slide" Target="/ppt/slides/slide4.xml" Id="R34866019d7174ecd" /><Relationship Type="http://schemas.openxmlformats.org/officeDocument/2006/relationships/slide" Target="/ppt/slides/slide5.xml" Id="R067cec06baf646b4" /><Relationship Type="http://schemas.openxmlformats.org/officeDocument/2006/relationships/slide" Target="/ppt/slides/slide6.xml" Id="R92896481a044496c" /><Relationship Type="http://schemas.openxmlformats.org/officeDocument/2006/relationships/slide" Target="/ppt/slides/slide7.xml" Id="Ra45d93e5842e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cf7cb00b5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ff5b1223743ed" /><Relationship Type="http://schemas.openxmlformats.org/officeDocument/2006/relationships/theme" Target="/ppt/slideMasters/theme/theme1.xml" Id="Rfc1c903affe9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ff5b12237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dcc40b776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fe7061ef4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93d065433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e7aa1c73f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399caa855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eb1beec2e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e1dcc48d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