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6670297d5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f6a6ff4dd43c6"/>
  </p:sldMasterIdLst>
  <p:sldIdLst>
    <p:sldId xmlns:r="http://schemas.openxmlformats.org/officeDocument/2006/relationships" id="256" r:id="R64386039a6d9496a"/>
    <p:sldId xmlns:r="http://schemas.openxmlformats.org/officeDocument/2006/relationships" id="257" r:id="R697abe0fb783495d"/>
    <p:sldId xmlns:r="http://schemas.openxmlformats.org/officeDocument/2006/relationships" id="258" r:id="R425d805cd1c04db5"/>
    <p:sldId xmlns:r="http://schemas.openxmlformats.org/officeDocument/2006/relationships" id="259" r:id="Rd273eb59f3524176"/>
    <p:sldId xmlns:r="http://schemas.openxmlformats.org/officeDocument/2006/relationships" id="260" r:id="Rf51664f2ac884255"/>
    <p:sldId xmlns:r="http://schemas.openxmlformats.org/officeDocument/2006/relationships" id="261" r:id="R677aaa88695841ad"/>
    <p:sldId xmlns:r="http://schemas.openxmlformats.org/officeDocument/2006/relationships" id="262" r:id="R430859cbc8c7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f6a6ff4dd43c6" /><Relationship Type="http://schemas.openxmlformats.org/officeDocument/2006/relationships/slide" Target="/ppt/slides/slide1.xml" Id="R64386039a6d9496a" /><Relationship Type="http://schemas.openxmlformats.org/officeDocument/2006/relationships/slide" Target="/ppt/slides/slide2.xml" Id="R697abe0fb783495d" /><Relationship Type="http://schemas.openxmlformats.org/officeDocument/2006/relationships/slide" Target="/ppt/slides/slide3.xml" Id="R425d805cd1c04db5" /><Relationship Type="http://schemas.openxmlformats.org/officeDocument/2006/relationships/slide" Target="/ppt/slides/slide4.xml" Id="Rd273eb59f3524176" /><Relationship Type="http://schemas.openxmlformats.org/officeDocument/2006/relationships/slide" Target="/ppt/slides/slide5.xml" Id="Rf51664f2ac884255" /><Relationship Type="http://schemas.openxmlformats.org/officeDocument/2006/relationships/slide" Target="/ppt/slides/slide6.xml" Id="R677aaa88695841ad" /><Relationship Type="http://schemas.openxmlformats.org/officeDocument/2006/relationships/slide" Target="/ppt/slides/slide7.xml" Id="R430859cbc8c7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813bf6270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5d1bfc5b4b2e" /><Relationship Type="http://schemas.openxmlformats.org/officeDocument/2006/relationships/theme" Target="/ppt/slideMasters/theme/theme1.xml" Id="R668f921258f3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e5d1bfc5b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1287ed502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eff2412c8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b0aaacd1c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8a0bc73a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63077e459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b25f9f636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a0dfdb4b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ALVO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ALVO INDUSTRI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17 042 310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17 776 510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WENNERSBERG ARTHUR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Legesletta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