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52b824497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296fd85704d1e"/>
  </p:sldMasterIdLst>
  <p:sldIdLst>
    <p:sldId xmlns:r="http://schemas.openxmlformats.org/officeDocument/2006/relationships" id="256" r:id="Ra1485be6e5654853"/>
    <p:sldId xmlns:r="http://schemas.openxmlformats.org/officeDocument/2006/relationships" id="257" r:id="Rc43112bf825042bd"/>
    <p:sldId xmlns:r="http://schemas.openxmlformats.org/officeDocument/2006/relationships" id="258" r:id="R523c52185d584809"/>
    <p:sldId xmlns:r="http://schemas.openxmlformats.org/officeDocument/2006/relationships" id="259" r:id="Rfbcf558d7bdf4abb"/>
    <p:sldId xmlns:r="http://schemas.openxmlformats.org/officeDocument/2006/relationships" id="260" r:id="Rc9482525656d4ac5"/>
    <p:sldId xmlns:r="http://schemas.openxmlformats.org/officeDocument/2006/relationships" id="261" r:id="R383563b3f6be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296fd85704d1e" /><Relationship Type="http://schemas.openxmlformats.org/officeDocument/2006/relationships/slide" Target="/ppt/slides/slide1.xml" Id="Ra1485be6e5654853" /><Relationship Type="http://schemas.openxmlformats.org/officeDocument/2006/relationships/slide" Target="/ppt/slides/slide2.xml" Id="Rc43112bf825042bd" /><Relationship Type="http://schemas.openxmlformats.org/officeDocument/2006/relationships/slide" Target="/ppt/slides/slide3.xml" Id="R523c52185d584809" /><Relationship Type="http://schemas.openxmlformats.org/officeDocument/2006/relationships/slide" Target="/ppt/slides/slide4.xml" Id="Rfbcf558d7bdf4abb" /><Relationship Type="http://schemas.openxmlformats.org/officeDocument/2006/relationships/slide" Target="/ppt/slides/slide5.xml" Id="Rc9482525656d4ac5" /><Relationship Type="http://schemas.openxmlformats.org/officeDocument/2006/relationships/slide" Target="/ppt/slides/slide6.xml" Id="R383563b3f6be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446011b6c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16aa78264e79" /><Relationship Type="http://schemas.openxmlformats.org/officeDocument/2006/relationships/theme" Target="/ppt/slideMasters/theme/theme1.xml" Id="Re6fddd1046be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c16aa7826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ad7c3700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28f79afd9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8719c56f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b92ea69d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9dc387329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cf05846c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ALVO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Legesletta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