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1931158eb0c48f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e116c7061f4cc2"/>
  </p:sldMasterIdLst>
  <p:sldIdLst>
    <p:sldId xmlns:r="http://schemas.openxmlformats.org/officeDocument/2006/relationships" id="256" r:id="R1207791914214ebf"/>
    <p:sldId xmlns:r="http://schemas.openxmlformats.org/officeDocument/2006/relationships" id="257" r:id="R695a1ea521f44933"/>
    <p:sldId xmlns:r="http://schemas.openxmlformats.org/officeDocument/2006/relationships" id="258" r:id="R0ca27bf53bfd4ab7"/>
    <p:sldId xmlns:r="http://schemas.openxmlformats.org/officeDocument/2006/relationships" id="259" r:id="R4609c196eaab4a76"/>
    <p:sldId xmlns:r="http://schemas.openxmlformats.org/officeDocument/2006/relationships" id="260" r:id="R6be6593e51e641b1"/>
    <p:sldId xmlns:r="http://schemas.openxmlformats.org/officeDocument/2006/relationships" id="261" r:id="R99c77bab476d4f0a"/>
    <p:sldId xmlns:r="http://schemas.openxmlformats.org/officeDocument/2006/relationships" id="262" r:id="Rd2765ae615b44a6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e116c7061f4cc2" /><Relationship Type="http://schemas.openxmlformats.org/officeDocument/2006/relationships/slide" Target="/ppt/slides/slide1.xml" Id="R1207791914214ebf" /><Relationship Type="http://schemas.openxmlformats.org/officeDocument/2006/relationships/slide" Target="/ppt/slides/slide2.xml" Id="R695a1ea521f44933" /><Relationship Type="http://schemas.openxmlformats.org/officeDocument/2006/relationships/slide" Target="/ppt/slides/slide3.xml" Id="R0ca27bf53bfd4ab7" /><Relationship Type="http://schemas.openxmlformats.org/officeDocument/2006/relationships/slide" Target="/ppt/slides/slide4.xml" Id="R4609c196eaab4a76" /><Relationship Type="http://schemas.openxmlformats.org/officeDocument/2006/relationships/slide" Target="/ppt/slides/slide5.xml" Id="R6be6593e51e641b1" /><Relationship Type="http://schemas.openxmlformats.org/officeDocument/2006/relationships/slide" Target="/ppt/slides/slide6.xml" Id="R99c77bab476d4f0a" /><Relationship Type="http://schemas.openxmlformats.org/officeDocument/2006/relationships/slide" Target="/ppt/slides/slide7.xml" Id="Rd2765ae615b44a6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48fa8341a04d0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b9af7af84b478a" /><Relationship Type="http://schemas.openxmlformats.org/officeDocument/2006/relationships/theme" Target="/ppt/slideMasters/theme/theme1.xml" Id="R3625ab51c17f49b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3b9af7af84b478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575304f07740a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268468f6834be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fc927cc5c7449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68cf5e9562495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6fbc3bf5da401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18f2ccf080470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46dadd9fa947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BT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BT BYGG AS ble etablert [år] og holder til i Bjørkelangen.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11 383 530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177 501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84 162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507 842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2 697 563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HARALD-JOHANNES STØVLAND BØ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 BREDE TVETE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Furuberget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1940 Bjørkelangen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922 132 607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 BYGG AS</a:t>
            </a:r>
          </a:p>
        </p:txBody>
      </p:sp>
    </p:spTree>
  </p:cSld>
  <p:clrMapOvr>
    <a:masterClrMapping xmlns:a="http://schemas.openxmlformats.org/drawingml/2006/main"/>
  </p:clrMapOvr>
</p:sld>
</file>