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433fa61a74f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e03b3b956455d"/>
  </p:sldMasterIdLst>
  <p:sldIdLst>
    <p:sldId xmlns:r="http://schemas.openxmlformats.org/officeDocument/2006/relationships" id="256" r:id="R1d380b6058444ac3"/>
    <p:sldId xmlns:r="http://schemas.openxmlformats.org/officeDocument/2006/relationships" id="257" r:id="Rbfe5f59db5d14770"/>
    <p:sldId xmlns:r="http://schemas.openxmlformats.org/officeDocument/2006/relationships" id="258" r:id="R64be4aab851b40b1"/>
    <p:sldId xmlns:r="http://schemas.openxmlformats.org/officeDocument/2006/relationships" id="259" r:id="Ra75623b31d964cfd"/>
    <p:sldId xmlns:r="http://schemas.openxmlformats.org/officeDocument/2006/relationships" id="260" r:id="Rd4601948502c4f0d"/>
    <p:sldId xmlns:r="http://schemas.openxmlformats.org/officeDocument/2006/relationships" id="261" r:id="Raec1c58254344917"/>
    <p:sldId xmlns:r="http://schemas.openxmlformats.org/officeDocument/2006/relationships" id="262" r:id="R5a7a3572c655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e03b3b956455d" /><Relationship Type="http://schemas.openxmlformats.org/officeDocument/2006/relationships/slide" Target="/ppt/slides/slide1.xml" Id="R1d380b6058444ac3" /><Relationship Type="http://schemas.openxmlformats.org/officeDocument/2006/relationships/slide" Target="/ppt/slides/slide2.xml" Id="Rbfe5f59db5d14770" /><Relationship Type="http://schemas.openxmlformats.org/officeDocument/2006/relationships/slide" Target="/ppt/slides/slide3.xml" Id="R64be4aab851b40b1" /><Relationship Type="http://schemas.openxmlformats.org/officeDocument/2006/relationships/slide" Target="/ppt/slides/slide4.xml" Id="Ra75623b31d964cfd" /><Relationship Type="http://schemas.openxmlformats.org/officeDocument/2006/relationships/slide" Target="/ppt/slides/slide5.xml" Id="Rd4601948502c4f0d" /><Relationship Type="http://schemas.openxmlformats.org/officeDocument/2006/relationships/slide" Target="/ppt/slides/slide6.xml" Id="Raec1c58254344917" /><Relationship Type="http://schemas.openxmlformats.org/officeDocument/2006/relationships/slide" Target="/ppt/slides/slide7.xml" Id="R5a7a3572c655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0b487525449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ffbc7a90f41af" /><Relationship Type="http://schemas.openxmlformats.org/officeDocument/2006/relationships/theme" Target="/ppt/slideMasters/theme/theme1.xml" Id="R2dd01a990751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ffbc7a90f41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2fa006dd0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dca9c431c4b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638e5a626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1e4d9ef8648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9850125a6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7653f38d444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933c781734e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