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ed8d2d98b41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85b1a130c34028"/>
  </p:sldMasterIdLst>
  <p:sldIdLst>
    <p:sldId xmlns:r="http://schemas.openxmlformats.org/officeDocument/2006/relationships" id="256" r:id="Rf2b5f98f374741b9"/>
    <p:sldId xmlns:r="http://schemas.openxmlformats.org/officeDocument/2006/relationships" id="257" r:id="Rf496d6331b5041f0"/>
    <p:sldId xmlns:r="http://schemas.openxmlformats.org/officeDocument/2006/relationships" id="258" r:id="R0e365a991b97439f"/>
    <p:sldId xmlns:r="http://schemas.openxmlformats.org/officeDocument/2006/relationships" id="259" r:id="Rae5576bbca944d05"/>
    <p:sldId xmlns:r="http://schemas.openxmlformats.org/officeDocument/2006/relationships" id="260" r:id="R277d1c9e246b4897"/>
    <p:sldId xmlns:r="http://schemas.openxmlformats.org/officeDocument/2006/relationships" id="261" r:id="Re3e2935f5cf9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5b1a130c34028" /><Relationship Type="http://schemas.openxmlformats.org/officeDocument/2006/relationships/slide" Target="/ppt/slides/slide1.xml" Id="Rf2b5f98f374741b9" /><Relationship Type="http://schemas.openxmlformats.org/officeDocument/2006/relationships/slide" Target="/ppt/slides/slide2.xml" Id="Rf496d6331b5041f0" /><Relationship Type="http://schemas.openxmlformats.org/officeDocument/2006/relationships/slide" Target="/ppt/slides/slide3.xml" Id="R0e365a991b97439f" /><Relationship Type="http://schemas.openxmlformats.org/officeDocument/2006/relationships/slide" Target="/ppt/slides/slide4.xml" Id="Rae5576bbca944d05" /><Relationship Type="http://schemas.openxmlformats.org/officeDocument/2006/relationships/slide" Target="/ppt/slides/slide5.xml" Id="R277d1c9e246b4897" /><Relationship Type="http://schemas.openxmlformats.org/officeDocument/2006/relationships/slide" Target="/ppt/slides/slide6.xml" Id="Re3e2935f5cf9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83ae8ccf9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b34a48c5e4412" /><Relationship Type="http://schemas.openxmlformats.org/officeDocument/2006/relationships/theme" Target="/ppt/slideMasters/theme/theme1.xml" Id="R1888cfb1eb6b47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b34a48c5e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2df277b974d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95296445e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51cd9dae0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ce03c2456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1a9b9fd6c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47d2a19e3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