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b161ca0d9544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7142e9e41c41d6"/>
  </p:sldMasterIdLst>
  <p:sldIdLst>
    <p:sldId xmlns:r="http://schemas.openxmlformats.org/officeDocument/2006/relationships" id="256" r:id="R726d559ca265447d"/>
    <p:sldId xmlns:r="http://schemas.openxmlformats.org/officeDocument/2006/relationships" id="257" r:id="R5534e27fdcd44eab"/>
    <p:sldId xmlns:r="http://schemas.openxmlformats.org/officeDocument/2006/relationships" id="258" r:id="Rd2afaadf1338434d"/>
    <p:sldId xmlns:r="http://schemas.openxmlformats.org/officeDocument/2006/relationships" id="259" r:id="R291694ce1a0342f4"/>
    <p:sldId xmlns:r="http://schemas.openxmlformats.org/officeDocument/2006/relationships" id="260" r:id="R5f9df261b138462e"/>
    <p:sldId xmlns:r="http://schemas.openxmlformats.org/officeDocument/2006/relationships" id="261" r:id="Rbf29c04392bb4fd2"/>
    <p:sldId xmlns:r="http://schemas.openxmlformats.org/officeDocument/2006/relationships" id="262" r:id="R4edd3004b10f4d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142e9e41c41d6" /><Relationship Type="http://schemas.openxmlformats.org/officeDocument/2006/relationships/slide" Target="/ppt/slides/slide1.xml" Id="R726d559ca265447d" /><Relationship Type="http://schemas.openxmlformats.org/officeDocument/2006/relationships/slide" Target="/ppt/slides/slide2.xml" Id="R5534e27fdcd44eab" /><Relationship Type="http://schemas.openxmlformats.org/officeDocument/2006/relationships/slide" Target="/ppt/slides/slide3.xml" Id="Rd2afaadf1338434d" /><Relationship Type="http://schemas.openxmlformats.org/officeDocument/2006/relationships/slide" Target="/ppt/slides/slide4.xml" Id="R291694ce1a0342f4" /><Relationship Type="http://schemas.openxmlformats.org/officeDocument/2006/relationships/slide" Target="/ppt/slides/slide5.xml" Id="R5f9df261b138462e" /><Relationship Type="http://schemas.openxmlformats.org/officeDocument/2006/relationships/slide" Target="/ppt/slides/slide6.xml" Id="Rbf29c04392bb4fd2" /><Relationship Type="http://schemas.openxmlformats.org/officeDocument/2006/relationships/slide" Target="/ppt/slides/slide7.xml" Id="R4edd3004b10f4d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e3dc3736d94f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08695c97746b4" /><Relationship Type="http://schemas.openxmlformats.org/officeDocument/2006/relationships/theme" Target="/ppt/slideMasters/theme/theme1.xml" Id="Ra40886a7520f47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708695c97746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eb2f3953e42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3c66c5bb94c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35a329b9548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cec6d171f42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a7ecdd19b40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71a42ae0e4a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3269587db24b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LMJJ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LMJJ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8 076 273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8 390 764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8 483 949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JAHATEH LISE-MARI J.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Lise Jahateh, Abildsøveien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922 032 181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