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313275b3240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f663c0185540f1"/>
  </p:sldMasterIdLst>
  <p:sldIdLst>
    <p:sldId xmlns:r="http://schemas.openxmlformats.org/officeDocument/2006/relationships" id="256" r:id="R224eb728ef944567"/>
    <p:sldId xmlns:r="http://schemas.openxmlformats.org/officeDocument/2006/relationships" id="257" r:id="R6de5082669834f39"/>
    <p:sldId xmlns:r="http://schemas.openxmlformats.org/officeDocument/2006/relationships" id="258" r:id="R104bb8b6ac444969"/>
    <p:sldId xmlns:r="http://schemas.openxmlformats.org/officeDocument/2006/relationships" id="259" r:id="R6dfc08b787fc4614"/>
    <p:sldId xmlns:r="http://schemas.openxmlformats.org/officeDocument/2006/relationships" id="260" r:id="Rdca3ff8e6d5a47a9"/>
    <p:sldId xmlns:r="http://schemas.openxmlformats.org/officeDocument/2006/relationships" id="261" r:id="R8e589990a2894dac"/>
    <p:sldId xmlns:r="http://schemas.openxmlformats.org/officeDocument/2006/relationships" id="262" r:id="R1e90aa6afa05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663c0185540f1" /><Relationship Type="http://schemas.openxmlformats.org/officeDocument/2006/relationships/slide" Target="/ppt/slides/slide1.xml" Id="R224eb728ef944567" /><Relationship Type="http://schemas.openxmlformats.org/officeDocument/2006/relationships/slide" Target="/ppt/slides/slide2.xml" Id="R6de5082669834f39" /><Relationship Type="http://schemas.openxmlformats.org/officeDocument/2006/relationships/slide" Target="/ppt/slides/slide3.xml" Id="R104bb8b6ac444969" /><Relationship Type="http://schemas.openxmlformats.org/officeDocument/2006/relationships/slide" Target="/ppt/slides/slide4.xml" Id="R6dfc08b787fc4614" /><Relationship Type="http://schemas.openxmlformats.org/officeDocument/2006/relationships/slide" Target="/ppt/slides/slide5.xml" Id="Rdca3ff8e6d5a47a9" /><Relationship Type="http://schemas.openxmlformats.org/officeDocument/2006/relationships/slide" Target="/ppt/slides/slide6.xml" Id="R8e589990a2894dac" /><Relationship Type="http://schemas.openxmlformats.org/officeDocument/2006/relationships/slide" Target="/ppt/slides/slide7.xml" Id="R1e90aa6afa05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6fc56f51b4d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db1d2250a4cdb" /><Relationship Type="http://schemas.openxmlformats.org/officeDocument/2006/relationships/theme" Target="/ppt/slideMasters/theme/theme1.xml" Id="R1ae00daaa2ad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4db1d2250a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f28a9e1d9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4dbc1a162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775a96bcb49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606c8da3948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99cfe8b64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d17c65fe644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9fa3f7cc9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SUBLIME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SUBLIME PERFORMANCE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AADALEN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AADALEN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