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28e598eae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3d55117444b46"/>
  </p:sldMasterIdLst>
  <p:sldIdLst>
    <p:sldId xmlns:r="http://schemas.openxmlformats.org/officeDocument/2006/relationships" id="256" r:id="R3edc6da23169424f"/>
    <p:sldId xmlns:r="http://schemas.openxmlformats.org/officeDocument/2006/relationships" id="257" r:id="R3c22dce805294924"/>
    <p:sldId xmlns:r="http://schemas.openxmlformats.org/officeDocument/2006/relationships" id="258" r:id="R4ec6831ada5142af"/>
    <p:sldId xmlns:r="http://schemas.openxmlformats.org/officeDocument/2006/relationships" id="259" r:id="R57eda2e5b7cf4055"/>
    <p:sldId xmlns:r="http://schemas.openxmlformats.org/officeDocument/2006/relationships" id="260" r:id="R23caab5e6809444f"/>
    <p:sldId xmlns:r="http://schemas.openxmlformats.org/officeDocument/2006/relationships" id="261" r:id="R67526d2434004ea8"/>
    <p:sldId xmlns:r="http://schemas.openxmlformats.org/officeDocument/2006/relationships" id="262" r:id="R2b84bc26501e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3d55117444b46" /><Relationship Type="http://schemas.openxmlformats.org/officeDocument/2006/relationships/slide" Target="/ppt/slides/slide1.xml" Id="R3edc6da23169424f" /><Relationship Type="http://schemas.openxmlformats.org/officeDocument/2006/relationships/slide" Target="/ppt/slides/slide2.xml" Id="R3c22dce805294924" /><Relationship Type="http://schemas.openxmlformats.org/officeDocument/2006/relationships/slide" Target="/ppt/slides/slide3.xml" Id="R4ec6831ada5142af" /><Relationship Type="http://schemas.openxmlformats.org/officeDocument/2006/relationships/slide" Target="/ppt/slides/slide4.xml" Id="R57eda2e5b7cf4055" /><Relationship Type="http://schemas.openxmlformats.org/officeDocument/2006/relationships/slide" Target="/ppt/slides/slide5.xml" Id="R23caab5e6809444f" /><Relationship Type="http://schemas.openxmlformats.org/officeDocument/2006/relationships/slide" Target="/ppt/slides/slide6.xml" Id="R67526d2434004ea8" /><Relationship Type="http://schemas.openxmlformats.org/officeDocument/2006/relationships/slide" Target="/ppt/slides/slide7.xml" Id="R2b84bc26501e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37e8bc9d94e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d115b90e44760" /><Relationship Type="http://schemas.openxmlformats.org/officeDocument/2006/relationships/theme" Target="/ppt/slideMasters/theme/theme1.xml" Id="R1b4aec8b61b5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d115b90e4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44508897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43d3b0267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c4123a5aa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f762f0658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a36cb2e3a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d985c93af41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94b8edfcd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PÅL DUSERUD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