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ff75bca024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b5a0581e2347d3"/>
  </p:sldMasterIdLst>
  <p:sldIdLst>
    <p:sldId xmlns:r="http://schemas.openxmlformats.org/officeDocument/2006/relationships" id="256" r:id="R3b56d57eeab04874"/>
    <p:sldId xmlns:r="http://schemas.openxmlformats.org/officeDocument/2006/relationships" id="257" r:id="R352d1c4454db4690"/>
    <p:sldId xmlns:r="http://schemas.openxmlformats.org/officeDocument/2006/relationships" id="258" r:id="Rf47eb199b2d94952"/>
    <p:sldId xmlns:r="http://schemas.openxmlformats.org/officeDocument/2006/relationships" id="259" r:id="Rf21ea9c6b5d84d00"/>
    <p:sldId xmlns:r="http://schemas.openxmlformats.org/officeDocument/2006/relationships" id="260" r:id="R51d108a6d3d94445"/>
    <p:sldId xmlns:r="http://schemas.openxmlformats.org/officeDocument/2006/relationships" id="261" r:id="Re54e2c50583d4d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5a0581e2347d3" /><Relationship Type="http://schemas.openxmlformats.org/officeDocument/2006/relationships/slide" Target="/ppt/slides/slide1.xml" Id="R3b56d57eeab04874" /><Relationship Type="http://schemas.openxmlformats.org/officeDocument/2006/relationships/slide" Target="/ppt/slides/slide2.xml" Id="R352d1c4454db4690" /><Relationship Type="http://schemas.openxmlformats.org/officeDocument/2006/relationships/slide" Target="/ppt/slides/slide3.xml" Id="Rf47eb199b2d94952" /><Relationship Type="http://schemas.openxmlformats.org/officeDocument/2006/relationships/slide" Target="/ppt/slides/slide4.xml" Id="Rf21ea9c6b5d84d00" /><Relationship Type="http://schemas.openxmlformats.org/officeDocument/2006/relationships/slide" Target="/ppt/slides/slide5.xml" Id="R51d108a6d3d94445" /><Relationship Type="http://schemas.openxmlformats.org/officeDocument/2006/relationships/slide" Target="/ppt/slides/slide6.xml" Id="Re54e2c50583d4d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07e14097a42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51882c66f4a0b" /><Relationship Type="http://schemas.openxmlformats.org/officeDocument/2006/relationships/theme" Target="/ppt/slideMasters/theme/theme1.xml" Id="R5cc4d062ce1e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251882c66f4a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f9bd8f58245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8aecbdf3748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abe67f8a14d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75b8022bf4d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f5b837aa745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60a9bbfa64b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