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b3e5bc9b1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526800ab54ccd"/>
  </p:sldMasterIdLst>
  <p:sldIdLst>
    <p:sldId xmlns:r="http://schemas.openxmlformats.org/officeDocument/2006/relationships" id="256" r:id="R5c97e883bda94e6d"/>
    <p:sldId xmlns:r="http://schemas.openxmlformats.org/officeDocument/2006/relationships" id="257" r:id="R98033718aa984a5d"/>
    <p:sldId xmlns:r="http://schemas.openxmlformats.org/officeDocument/2006/relationships" id="258" r:id="R597c3c86da954775"/>
    <p:sldId xmlns:r="http://schemas.openxmlformats.org/officeDocument/2006/relationships" id="259" r:id="R2228cfe628874c42"/>
    <p:sldId xmlns:r="http://schemas.openxmlformats.org/officeDocument/2006/relationships" id="260" r:id="Rd0d728c336be422e"/>
    <p:sldId xmlns:r="http://schemas.openxmlformats.org/officeDocument/2006/relationships" id="261" r:id="R5c371fa567b540f1"/>
    <p:sldId xmlns:r="http://schemas.openxmlformats.org/officeDocument/2006/relationships" id="262" r:id="Rc137801849d5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526800ab54ccd" /><Relationship Type="http://schemas.openxmlformats.org/officeDocument/2006/relationships/slide" Target="/ppt/slides/slide1.xml" Id="R5c97e883bda94e6d" /><Relationship Type="http://schemas.openxmlformats.org/officeDocument/2006/relationships/slide" Target="/ppt/slides/slide2.xml" Id="R98033718aa984a5d" /><Relationship Type="http://schemas.openxmlformats.org/officeDocument/2006/relationships/slide" Target="/ppt/slides/slide3.xml" Id="R597c3c86da954775" /><Relationship Type="http://schemas.openxmlformats.org/officeDocument/2006/relationships/slide" Target="/ppt/slides/slide4.xml" Id="R2228cfe628874c42" /><Relationship Type="http://schemas.openxmlformats.org/officeDocument/2006/relationships/slide" Target="/ppt/slides/slide5.xml" Id="Rd0d728c336be422e" /><Relationship Type="http://schemas.openxmlformats.org/officeDocument/2006/relationships/slide" Target="/ppt/slides/slide6.xml" Id="R5c371fa567b540f1" /><Relationship Type="http://schemas.openxmlformats.org/officeDocument/2006/relationships/slide" Target="/ppt/slides/slide7.xml" Id="Rc137801849d5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747e9b373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32aaed114ed8" /><Relationship Type="http://schemas.openxmlformats.org/officeDocument/2006/relationships/theme" Target="/ppt/slideMasters/theme/theme1.xml" Id="Rb2a2231bc250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432aaed11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42149c4bf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b1ecfb88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0c9c9ebb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81ff4ee2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695f3a86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8e82d0ff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a4dfb1ba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CF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112 543 651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125 987 737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156 630 261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CATHARINA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921 976 267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