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64f2ab5d5843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9a8b2a4cc402d"/>
  </p:sldMasterIdLst>
  <p:sldIdLst>
    <p:sldId xmlns:r="http://schemas.openxmlformats.org/officeDocument/2006/relationships" id="256" r:id="R20821df9492d4536"/>
    <p:sldId xmlns:r="http://schemas.openxmlformats.org/officeDocument/2006/relationships" id="257" r:id="Reb38760476b5474c"/>
    <p:sldId xmlns:r="http://schemas.openxmlformats.org/officeDocument/2006/relationships" id="258" r:id="R12629d32d139496b"/>
    <p:sldId xmlns:r="http://schemas.openxmlformats.org/officeDocument/2006/relationships" id="259" r:id="R6a912d574830415c"/>
    <p:sldId xmlns:r="http://schemas.openxmlformats.org/officeDocument/2006/relationships" id="260" r:id="R6d1591621a764231"/>
    <p:sldId xmlns:r="http://schemas.openxmlformats.org/officeDocument/2006/relationships" id="261" r:id="Refd6d1933c19443e"/>
    <p:sldId xmlns:r="http://schemas.openxmlformats.org/officeDocument/2006/relationships" id="262" r:id="R7f0b6a3741cf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9a8b2a4cc402d" /><Relationship Type="http://schemas.openxmlformats.org/officeDocument/2006/relationships/slide" Target="/ppt/slides/slide1.xml" Id="R20821df9492d4536" /><Relationship Type="http://schemas.openxmlformats.org/officeDocument/2006/relationships/slide" Target="/ppt/slides/slide2.xml" Id="Reb38760476b5474c" /><Relationship Type="http://schemas.openxmlformats.org/officeDocument/2006/relationships/slide" Target="/ppt/slides/slide3.xml" Id="R12629d32d139496b" /><Relationship Type="http://schemas.openxmlformats.org/officeDocument/2006/relationships/slide" Target="/ppt/slides/slide4.xml" Id="R6a912d574830415c" /><Relationship Type="http://schemas.openxmlformats.org/officeDocument/2006/relationships/slide" Target="/ppt/slides/slide5.xml" Id="R6d1591621a764231" /><Relationship Type="http://schemas.openxmlformats.org/officeDocument/2006/relationships/slide" Target="/ppt/slides/slide6.xml" Id="Refd6d1933c19443e" /><Relationship Type="http://schemas.openxmlformats.org/officeDocument/2006/relationships/slide" Target="/ppt/slides/slide7.xml" Id="R7f0b6a3741cf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1b336b563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5d1df5e6446cc" /><Relationship Type="http://schemas.openxmlformats.org/officeDocument/2006/relationships/theme" Target="/ppt/slideMasters/theme/theme1.xml" Id="R7835735d755b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5d1df5e6446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6c12375454c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a1155dbfe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a331399ee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e5e7973b5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e20a08a2547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129f9b9c642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b49ebdb3b4a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1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85 903 795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1 176 587 456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1 207 400 247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