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770d69a94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b0cf7d46d428b"/>
  </p:sldMasterIdLst>
  <p:sldIdLst>
    <p:sldId xmlns:r="http://schemas.openxmlformats.org/officeDocument/2006/relationships" id="256" r:id="Rfeaa911b4f504105"/>
    <p:sldId xmlns:r="http://schemas.openxmlformats.org/officeDocument/2006/relationships" id="257" r:id="R7e9176184e174677"/>
    <p:sldId xmlns:r="http://schemas.openxmlformats.org/officeDocument/2006/relationships" id="258" r:id="Rf19250d480fd418f"/>
    <p:sldId xmlns:r="http://schemas.openxmlformats.org/officeDocument/2006/relationships" id="259" r:id="R4095439b47104cf1"/>
    <p:sldId xmlns:r="http://schemas.openxmlformats.org/officeDocument/2006/relationships" id="260" r:id="R2f8bdff74317457d"/>
    <p:sldId xmlns:r="http://schemas.openxmlformats.org/officeDocument/2006/relationships" id="261" r:id="Rb9f1f915fbeb42ad"/>
    <p:sldId xmlns:r="http://schemas.openxmlformats.org/officeDocument/2006/relationships" id="262" r:id="Rffff0e0adc47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b0cf7d46d428b" /><Relationship Type="http://schemas.openxmlformats.org/officeDocument/2006/relationships/slide" Target="/ppt/slides/slide1.xml" Id="Rfeaa911b4f504105" /><Relationship Type="http://schemas.openxmlformats.org/officeDocument/2006/relationships/slide" Target="/ppt/slides/slide2.xml" Id="R7e9176184e174677" /><Relationship Type="http://schemas.openxmlformats.org/officeDocument/2006/relationships/slide" Target="/ppt/slides/slide3.xml" Id="Rf19250d480fd418f" /><Relationship Type="http://schemas.openxmlformats.org/officeDocument/2006/relationships/slide" Target="/ppt/slides/slide4.xml" Id="R4095439b47104cf1" /><Relationship Type="http://schemas.openxmlformats.org/officeDocument/2006/relationships/slide" Target="/ppt/slides/slide5.xml" Id="R2f8bdff74317457d" /><Relationship Type="http://schemas.openxmlformats.org/officeDocument/2006/relationships/slide" Target="/ppt/slides/slide6.xml" Id="Rb9f1f915fbeb42ad" /><Relationship Type="http://schemas.openxmlformats.org/officeDocument/2006/relationships/slide" Target="/ppt/slides/slide7.xml" Id="Rffff0e0adc47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bbe387ba5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8faa89034c8b" /><Relationship Type="http://schemas.openxmlformats.org/officeDocument/2006/relationships/theme" Target="/ppt/slideMasters/theme/theme1.xml" Id="R54c38b5f3094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98faa8903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b9ff4ca0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dddfc19a8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c8459ec2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3f47a397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3402b0bdd4c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67d1993a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fff7f457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