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9d481a1b4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b25948ccdb47f5"/>
  </p:sldMasterIdLst>
  <p:sldIdLst>
    <p:sldId xmlns:r="http://schemas.openxmlformats.org/officeDocument/2006/relationships" id="256" r:id="Rbca64bd334af4d4e"/>
    <p:sldId xmlns:r="http://schemas.openxmlformats.org/officeDocument/2006/relationships" id="257" r:id="Rf5cc92dc58cf44db"/>
    <p:sldId xmlns:r="http://schemas.openxmlformats.org/officeDocument/2006/relationships" id="258" r:id="R57dcb25a9a7e4030"/>
    <p:sldId xmlns:r="http://schemas.openxmlformats.org/officeDocument/2006/relationships" id="259" r:id="Rf45b5ea4b98f4844"/>
    <p:sldId xmlns:r="http://schemas.openxmlformats.org/officeDocument/2006/relationships" id="260" r:id="R46357ccbff4f43a0"/>
    <p:sldId xmlns:r="http://schemas.openxmlformats.org/officeDocument/2006/relationships" id="261" r:id="R26e2cd35109b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25948ccdb47f5" /><Relationship Type="http://schemas.openxmlformats.org/officeDocument/2006/relationships/slide" Target="/ppt/slides/slide1.xml" Id="Rbca64bd334af4d4e" /><Relationship Type="http://schemas.openxmlformats.org/officeDocument/2006/relationships/slide" Target="/ppt/slides/slide2.xml" Id="Rf5cc92dc58cf44db" /><Relationship Type="http://schemas.openxmlformats.org/officeDocument/2006/relationships/slide" Target="/ppt/slides/slide3.xml" Id="R57dcb25a9a7e4030" /><Relationship Type="http://schemas.openxmlformats.org/officeDocument/2006/relationships/slide" Target="/ppt/slides/slide4.xml" Id="Rf45b5ea4b98f4844" /><Relationship Type="http://schemas.openxmlformats.org/officeDocument/2006/relationships/slide" Target="/ppt/slides/slide5.xml" Id="R46357ccbff4f43a0" /><Relationship Type="http://schemas.openxmlformats.org/officeDocument/2006/relationships/slide" Target="/ppt/slides/slide6.xml" Id="R26e2cd35109b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3ed49280c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4bac1650e4c1a" /><Relationship Type="http://schemas.openxmlformats.org/officeDocument/2006/relationships/theme" Target="/ppt/slideMasters/theme/theme1.xml" Id="Rf11ed51bad22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4bac1650e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4eaf06e1a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5a004e2ad44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61f40b308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edb72b403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578d2d0f1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a48c4fffe44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