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aad4807d3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1100f4a5e437a"/>
  </p:sldMasterIdLst>
  <p:sldIdLst>
    <p:sldId xmlns:r="http://schemas.openxmlformats.org/officeDocument/2006/relationships" id="256" r:id="R52f1222c454e464d"/>
    <p:sldId xmlns:r="http://schemas.openxmlformats.org/officeDocument/2006/relationships" id="257" r:id="R142137edc0104996"/>
    <p:sldId xmlns:r="http://schemas.openxmlformats.org/officeDocument/2006/relationships" id="258" r:id="R728de5e414a944dc"/>
    <p:sldId xmlns:r="http://schemas.openxmlformats.org/officeDocument/2006/relationships" id="259" r:id="Rc2bc812f0b4e493a"/>
    <p:sldId xmlns:r="http://schemas.openxmlformats.org/officeDocument/2006/relationships" id="260" r:id="Re883aa215d134c23"/>
    <p:sldId xmlns:r="http://schemas.openxmlformats.org/officeDocument/2006/relationships" id="261" r:id="R22168c73c69c48d6"/>
    <p:sldId xmlns:r="http://schemas.openxmlformats.org/officeDocument/2006/relationships" id="262" r:id="R75ee12a9321e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1100f4a5e437a" /><Relationship Type="http://schemas.openxmlformats.org/officeDocument/2006/relationships/slide" Target="/ppt/slides/slide1.xml" Id="R52f1222c454e464d" /><Relationship Type="http://schemas.openxmlformats.org/officeDocument/2006/relationships/slide" Target="/ppt/slides/slide2.xml" Id="R142137edc0104996" /><Relationship Type="http://schemas.openxmlformats.org/officeDocument/2006/relationships/slide" Target="/ppt/slides/slide3.xml" Id="R728de5e414a944dc" /><Relationship Type="http://schemas.openxmlformats.org/officeDocument/2006/relationships/slide" Target="/ppt/slides/slide4.xml" Id="Rc2bc812f0b4e493a" /><Relationship Type="http://schemas.openxmlformats.org/officeDocument/2006/relationships/slide" Target="/ppt/slides/slide5.xml" Id="Re883aa215d134c23" /><Relationship Type="http://schemas.openxmlformats.org/officeDocument/2006/relationships/slide" Target="/ppt/slides/slide6.xml" Id="R22168c73c69c48d6" /><Relationship Type="http://schemas.openxmlformats.org/officeDocument/2006/relationships/slide" Target="/ppt/slides/slide7.xml" Id="R75ee12a9321e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0051b742e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42d0424c4dc5" /><Relationship Type="http://schemas.openxmlformats.org/officeDocument/2006/relationships/theme" Target="/ppt/slideMasters/theme/theme1.xml" Id="R37d5cfb4cf61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a42d0424c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f3ff86e8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8927e263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94ec03286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1e83646e845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39bc0413c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b045607d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97622ab70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