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dd6611c824b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bf4140468e4014"/>
  </p:sldMasterIdLst>
  <p:sldIdLst>
    <p:sldId xmlns:r="http://schemas.openxmlformats.org/officeDocument/2006/relationships" id="256" r:id="Rc2c455d183da4908"/>
    <p:sldId xmlns:r="http://schemas.openxmlformats.org/officeDocument/2006/relationships" id="257" r:id="R839bc93a289642c2"/>
    <p:sldId xmlns:r="http://schemas.openxmlformats.org/officeDocument/2006/relationships" id="258" r:id="R4f0a19de084d412d"/>
    <p:sldId xmlns:r="http://schemas.openxmlformats.org/officeDocument/2006/relationships" id="259" r:id="Ra99d9839db774ada"/>
    <p:sldId xmlns:r="http://schemas.openxmlformats.org/officeDocument/2006/relationships" id="260" r:id="Rd8c896522fa04d9a"/>
    <p:sldId xmlns:r="http://schemas.openxmlformats.org/officeDocument/2006/relationships" id="261" r:id="Racd480c0bacc45fc"/>
    <p:sldId xmlns:r="http://schemas.openxmlformats.org/officeDocument/2006/relationships" id="262" r:id="Rb7ae526e1d9b4f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f4140468e4014" /><Relationship Type="http://schemas.openxmlformats.org/officeDocument/2006/relationships/slide" Target="/ppt/slides/slide1.xml" Id="Rc2c455d183da4908" /><Relationship Type="http://schemas.openxmlformats.org/officeDocument/2006/relationships/slide" Target="/ppt/slides/slide2.xml" Id="R839bc93a289642c2" /><Relationship Type="http://schemas.openxmlformats.org/officeDocument/2006/relationships/slide" Target="/ppt/slides/slide3.xml" Id="R4f0a19de084d412d" /><Relationship Type="http://schemas.openxmlformats.org/officeDocument/2006/relationships/slide" Target="/ppt/slides/slide4.xml" Id="Ra99d9839db774ada" /><Relationship Type="http://schemas.openxmlformats.org/officeDocument/2006/relationships/slide" Target="/ppt/slides/slide5.xml" Id="Rd8c896522fa04d9a" /><Relationship Type="http://schemas.openxmlformats.org/officeDocument/2006/relationships/slide" Target="/ppt/slides/slide6.xml" Id="Racd480c0bacc45fc" /><Relationship Type="http://schemas.openxmlformats.org/officeDocument/2006/relationships/slide" Target="/ppt/slides/slide7.xml" Id="Rb7ae526e1d9b4f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0bda4ef5e47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39f09986e42b0" /><Relationship Type="http://schemas.openxmlformats.org/officeDocument/2006/relationships/theme" Target="/ppt/slideMasters/theme/theme1.xml" Id="Rdf47ecda2a3c45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39f09986e42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3e5e0e0ca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c9e42290f4b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3f71667c042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fa4f34b7e4e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6497e35f440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f3f32954e43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86d6b10164a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