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f7c8631a647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0021c9587480a"/>
  </p:sldMasterIdLst>
  <p:sldIdLst>
    <p:sldId xmlns:r="http://schemas.openxmlformats.org/officeDocument/2006/relationships" id="256" r:id="R3c2d5d75b74149cc"/>
    <p:sldId xmlns:r="http://schemas.openxmlformats.org/officeDocument/2006/relationships" id="257" r:id="R11027f13050e4c05"/>
    <p:sldId xmlns:r="http://schemas.openxmlformats.org/officeDocument/2006/relationships" id="258" r:id="Rdb90ec2c464a4698"/>
    <p:sldId xmlns:r="http://schemas.openxmlformats.org/officeDocument/2006/relationships" id="259" r:id="Rfb8c1df85c664399"/>
    <p:sldId xmlns:r="http://schemas.openxmlformats.org/officeDocument/2006/relationships" id="260" r:id="Ra8e580fbc9f64c50"/>
    <p:sldId xmlns:r="http://schemas.openxmlformats.org/officeDocument/2006/relationships" id="261" r:id="R9282bc974ae94140"/>
    <p:sldId xmlns:r="http://schemas.openxmlformats.org/officeDocument/2006/relationships" id="262" r:id="Rd0e52bd7018c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0021c9587480a" /><Relationship Type="http://schemas.openxmlformats.org/officeDocument/2006/relationships/slide" Target="/ppt/slides/slide1.xml" Id="R3c2d5d75b74149cc" /><Relationship Type="http://schemas.openxmlformats.org/officeDocument/2006/relationships/slide" Target="/ppt/slides/slide2.xml" Id="R11027f13050e4c05" /><Relationship Type="http://schemas.openxmlformats.org/officeDocument/2006/relationships/slide" Target="/ppt/slides/slide3.xml" Id="Rdb90ec2c464a4698" /><Relationship Type="http://schemas.openxmlformats.org/officeDocument/2006/relationships/slide" Target="/ppt/slides/slide4.xml" Id="Rfb8c1df85c664399" /><Relationship Type="http://schemas.openxmlformats.org/officeDocument/2006/relationships/slide" Target="/ppt/slides/slide5.xml" Id="Ra8e580fbc9f64c50" /><Relationship Type="http://schemas.openxmlformats.org/officeDocument/2006/relationships/slide" Target="/ppt/slides/slide6.xml" Id="R9282bc974ae94140" /><Relationship Type="http://schemas.openxmlformats.org/officeDocument/2006/relationships/slide" Target="/ppt/slides/slide7.xml" Id="Rd0e52bd7018c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aefc84dd0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5eadecd88406f" /><Relationship Type="http://schemas.openxmlformats.org/officeDocument/2006/relationships/theme" Target="/ppt/slideMasters/theme/theme1.xml" Id="R5c39e6e30099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5eadecd88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039225d30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e5462a536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e522f129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bad4f1f3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acd184513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97943527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0e21683f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