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8a8b7e1fb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e50ab3ef640fa"/>
  </p:sldMasterIdLst>
  <p:sldIdLst>
    <p:sldId xmlns:r="http://schemas.openxmlformats.org/officeDocument/2006/relationships" id="256" r:id="R56255b2454fb4d6c"/>
    <p:sldId xmlns:r="http://schemas.openxmlformats.org/officeDocument/2006/relationships" id="257" r:id="R36a99cbd0b3f42e5"/>
    <p:sldId xmlns:r="http://schemas.openxmlformats.org/officeDocument/2006/relationships" id="258" r:id="Rf1dad4b8dc1e4c69"/>
    <p:sldId xmlns:r="http://schemas.openxmlformats.org/officeDocument/2006/relationships" id="259" r:id="R7348ab9bc2f34741"/>
    <p:sldId xmlns:r="http://schemas.openxmlformats.org/officeDocument/2006/relationships" id="260" r:id="R017a35936d004174"/>
    <p:sldId xmlns:r="http://schemas.openxmlformats.org/officeDocument/2006/relationships" id="261" r:id="R7f2869eee44c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e50ab3ef640fa" /><Relationship Type="http://schemas.openxmlformats.org/officeDocument/2006/relationships/slide" Target="/ppt/slides/slide1.xml" Id="R56255b2454fb4d6c" /><Relationship Type="http://schemas.openxmlformats.org/officeDocument/2006/relationships/slide" Target="/ppt/slides/slide2.xml" Id="R36a99cbd0b3f42e5" /><Relationship Type="http://schemas.openxmlformats.org/officeDocument/2006/relationships/slide" Target="/ppt/slides/slide3.xml" Id="Rf1dad4b8dc1e4c69" /><Relationship Type="http://schemas.openxmlformats.org/officeDocument/2006/relationships/slide" Target="/ppt/slides/slide4.xml" Id="R7348ab9bc2f34741" /><Relationship Type="http://schemas.openxmlformats.org/officeDocument/2006/relationships/slide" Target="/ppt/slides/slide5.xml" Id="R017a35936d004174" /><Relationship Type="http://schemas.openxmlformats.org/officeDocument/2006/relationships/slide" Target="/ppt/slides/slide6.xml" Id="R7f2869eee44c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729e2c1b5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68183c1c4448a" /><Relationship Type="http://schemas.openxmlformats.org/officeDocument/2006/relationships/theme" Target="/ppt/slideMasters/theme/theme1.xml" Id="Rfdb07d29d484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68183c1c4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4fc69b358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a0dad76c0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08a19a572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e5820c484b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b2a619e1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9a06444be42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NISTUÅ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921 956 339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NISTUÅ AS</a:t>
            </a:r>
          </a:p>
        </p:txBody>
      </p:sp>
    </p:spTree>
  </p:cSld>
  <p:clrMapOvr>
    <a:masterClrMapping xmlns:a="http://schemas.openxmlformats.org/drawingml/2006/main"/>
  </p:clrMapOvr>
</p:sld>
</file>