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3481616e6041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5bddf20c074693"/>
  </p:sldMasterIdLst>
  <p:sldIdLst>
    <p:sldId xmlns:r="http://schemas.openxmlformats.org/officeDocument/2006/relationships" id="256" r:id="R6747841fe90a440a"/>
    <p:sldId xmlns:r="http://schemas.openxmlformats.org/officeDocument/2006/relationships" id="257" r:id="R3684c38f3bac4cd1"/>
    <p:sldId xmlns:r="http://schemas.openxmlformats.org/officeDocument/2006/relationships" id="258" r:id="Ra6cbbf1e88fb4629"/>
    <p:sldId xmlns:r="http://schemas.openxmlformats.org/officeDocument/2006/relationships" id="259" r:id="R321103e9abd140e2"/>
    <p:sldId xmlns:r="http://schemas.openxmlformats.org/officeDocument/2006/relationships" id="260" r:id="R5db9e6628a364bb8"/>
    <p:sldId xmlns:r="http://schemas.openxmlformats.org/officeDocument/2006/relationships" id="261" r:id="R82d422cfba3247cf"/>
    <p:sldId xmlns:r="http://schemas.openxmlformats.org/officeDocument/2006/relationships" id="262" r:id="R4f7c177cea324d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5bddf20c074693" /><Relationship Type="http://schemas.openxmlformats.org/officeDocument/2006/relationships/slide" Target="/ppt/slides/slide1.xml" Id="R6747841fe90a440a" /><Relationship Type="http://schemas.openxmlformats.org/officeDocument/2006/relationships/slide" Target="/ppt/slides/slide2.xml" Id="R3684c38f3bac4cd1" /><Relationship Type="http://schemas.openxmlformats.org/officeDocument/2006/relationships/slide" Target="/ppt/slides/slide3.xml" Id="Ra6cbbf1e88fb4629" /><Relationship Type="http://schemas.openxmlformats.org/officeDocument/2006/relationships/slide" Target="/ppt/slides/slide4.xml" Id="R321103e9abd140e2" /><Relationship Type="http://schemas.openxmlformats.org/officeDocument/2006/relationships/slide" Target="/ppt/slides/slide5.xml" Id="R5db9e6628a364bb8" /><Relationship Type="http://schemas.openxmlformats.org/officeDocument/2006/relationships/slide" Target="/ppt/slides/slide6.xml" Id="R82d422cfba3247cf" /><Relationship Type="http://schemas.openxmlformats.org/officeDocument/2006/relationships/slide" Target="/ppt/slides/slide7.xml" Id="R4f7c177cea324d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8910d899c49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46a527433430e" /><Relationship Type="http://schemas.openxmlformats.org/officeDocument/2006/relationships/theme" Target="/ppt/slideMasters/theme/theme1.xml" Id="Rf4d961868ce64b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446a52743343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3f7ca729c44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5a63293344a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557d060c44e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3abdc03b445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6ff64b27c44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5ce7035ee46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3b47709264c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REVISOR-PARTNER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1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9 095 846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11 143 084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FLAKNE BJØRN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Årstadveien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921 892 993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