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924bc9041044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67ea391a564b5e"/>
  </p:sldMasterIdLst>
  <p:sldIdLst>
    <p:sldId xmlns:r="http://schemas.openxmlformats.org/officeDocument/2006/relationships" id="256" r:id="Rc0cacb0ec459497f"/>
    <p:sldId xmlns:r="http://schemas.openxmlformats.org/officeDocument/2006/relationships" id="257" r:id="Ra30af3db79a54064"/>
    <p:sldId xmlns:r="http://schemas.openxmlformats.org/officeDocument/2006/relationships" id="258" r:id="R1c1b55095d5a4b67"/>
    <p:sldId xmlns:r="http://schemas.openxmlformats.org/officeDocument/2006/relationships" id="259" r:id="R3bd64f2cf51c4537"/>
    <p:sldId xmlns:r="http://schemas.openxmlformats.org/officeDocument/2006/relationships" id="260" r:id="Rdc62d408832a438e"/>
    <p:sldId xmlns:r="http://schemas.openxmlformats.org/officeDocument/2006/relationships" id="261" r:id="R4c511ed3bbf244c2"/>
    <p:sldId xmlns:r="http://schemas.openxmlformats.org/officeDocument/2006/relationships" id="262" r:id="R3e88a04c806540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67ea391a564b5e" /><Relationship Type="http://schemas.openxmlformats.org/officeDocument/2006/relationships/slide" Target="/ppt/slides/slide1.xml" Id="Rc0cacb0ec459497f" /><Relationship Type="http://schemas.openxmlformats.org/officeDocument/2006/relationships/slide" Target="/ppt/slides/slide2.xml" Id="Ra30af3db79a54064" /><Relationship Type="http://schemas.openxmlformats.org/officeDocument/2006/relationships/slide" Target="/ppt/slides/slide3.xml" Id="R1c1b55095d5a4b67" /><Relationship Type="http://schemas.openxmlformats.org/officeDocument/2006/relationships/slide" Target="/ppt/slides/slide4.xml" Id="R3bd64f2cf51c4537" /><Relationship Type="http://schemas.openxmlformats.org/officeDocument/2006/relationships/slide" Target="/ppt/slides/slide5.xml" Id="Rdc62d408832a438e" /><Relationship Type="http://schemas.openxmlformats.org/officeDocument/2006/relationships/slide" Target="/ppt/slides/slide6.xml" Id="R4c511ed3bbf244c2" /><Relationship Type="http://schemas.openxmlformats.org/officeDocument/2006/relationships/slide" Target="/ppt/slides/slide7.xml" Id="R3e88a04c806540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6215223ff944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09c0a7e504878" /><Relationship Type="http://schemas.openxmlformats.org/officeDocument/2006/relationships/theme" Target="/ppt/slideMasters/theme/theme1.xml" Id="R2f464cd032f64d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c09c0a7e5048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33a5a040042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7c15a909841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7b068e3ab40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b43c2d41740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2c3441aa44c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41769fb0e45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1797488954b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AABEL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AABEL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2 561 460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2 503 747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2 250 323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18 615 086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18 868 493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CHRISTOFFER MEYER NORÉN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KVADSHEIM NORÉN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CHRISTIAN NORÉN  –  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ELLEN KVADSHEIM NORÉN  –  1,3 %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Lars Christian Norén, Neuberggata 19A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921 889 747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AABEL AS</a:t>
            </a:r>
          </a:p>
        </p:txBody>
      </p:sp>
    </p:spTree>
  </p:cSld>
  <p:clrMapOvr>
    <a:masterClrMapping xmlns:a="http://schemas.openxmlformats.org/drawingml/2006/main"/>
  </p:clrMapOvr>
</p:sld>
</file>