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3202b7bdb3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c0b03b614408e"/>
  </p:sldMasterIdLst>
  <p:sldIdLst>
    <p:sldId xmlns:r="http://schemas.openxmlformats.org/officeDocument/2006/relationships" id="256" r:id="Re4472dc6e8d94d86"/>
    <p:sldId xmlns:r="http://schemas.openxmlformats.org/officeDocument/2006/relationships" id="257" r:id="Ra99e5f925b304d8d"/>
    <p:sldId xmlns:r="http://schemas.openxmlformats.org/officeDocument/2006/relationships" id="258" r:id="R336ff7b302d64c21"/>
    <p:sldId xmlns:r="http://schemas.openxmlformats.org/officeDocument/2006/relationships" id="259" r:id="Rbee8679abdd0458c"/>
    <p:sldId xmlns:r="http://schemas.openxmlformats.org/officeDocument/2006/relationships" id="260" r:id="Rfcdbc7ec727c458e"/>
    <p:sldId xmlns:r="http://schemas.openxmlformats.org/officeDocument/2006/relationships" id="261" r:id="R692da62bf6ed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c0b03b614408e" /><Relationship Type="http://schemas.openxmlformats.org/officeDocument/2006/relationships/slide" Target="/ppt/slides/slide1.xml" Id="Re4472dc6e8d94d86" /><Relationship Type="http://schemas.openxmlformats.org/officeDocument/2006/relationships/slide" Target="/ppt/slides/slide2.xml" Id="Ra99e5f925b304d8d" /><Relationship Type="http://schemas.openxmlformats.org/officeDocument/2006/relationships/slide" Target="/ppt/slides/slide3.xml" Id="R336ff7b302d64c21" /><Relationship Type="http://schemas.openxmlformats.org/officeDocument/2006/relationships/slide" Target="/ppt/slides/slide4.xml" Id="Rbee8679abdd0458c" /><Relationship Type="http://schemas.openxmlformats.org/officeDocument/2006/relationships/slide" Target="/ppt/slides/slide5.xml" Id="Rfcdbc7ec727c458e" /><Relationship Type="http://schemas.openxmlformats.org/officeDocument/2006/relationships/slide" Target="/ppt/slides/slide6.xml" Id="R692da62bf6ed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240cb917a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ba63ae093482d" /><Relationship Type="http://schemas.openxmlformats.org/officeDocument/2006/relationships/theme" Target="/ppt/slideMasters/theme/theme1.xml" Id="Rb38411892ad540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2ba63ae093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ac24caff9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c2d651afd45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d40fca5e4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6dfb43fc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657b06458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68b7c4d4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Norén, Neuberggata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921 889 747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