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6e05ebab9344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bc92510e0b4dc2"/>
  </p:sldMasterIdLst>
  <p:sldIdLst>
    <p:sldId xmlns:r="http://schemas.openxmlformats.org/officeDocument/2006/relationships" id="256" r:id="R60824e84318345a2"/>
    <p:sldId xmlns:r="http://schemas.openxmlformats.org/officeDocument/2006/relationships" id="257" r:id="R3059f3e4d8de463c"/>
    <p:sldId xmlns:r="http://schemas.openxmlformats.org/officeDocument/2006/relationships" id="258" r:id="R1df9503e9de74021"/>
    <p:sldId xmlns:r="http://schemas.openxmlformats.org/officeDocument/2006/relationships" id="259" r:id="Reb0542a4ceeb477a"/>
    <p:sldId xmlns:r="http://schemas.openxmlformats.org/officeDocument/2006/relationships" id="260" r:id="R167e782fc5a441dc"/>
    <p:sldId xmlns:r="http://schemas.openxmlformats.org/officeDocument/2006/relationships" id="261" r:id="Ra0ac6e99b94c482c"/>
    <p:sldId xmlns:r="http://schemas.openxmlformats.org/officeDocument/2006/relationships" id="262" r:id="R1a9b2354bfc843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c92510e0b4dc2" /><Relationship Type="http://schemas.openxmlformats.org/officeDocument/2006/relationships/slide" Target="/ppt/slides/slide1.xml" Id="R60824e84318345a2" /><Relationship Type="http://schemas.openxmlformats.org/officeDocument/2006/relationships/slide" Target="/ppt/slides/slide2.xml" Id="R3059f3e4d8de463c" /><Relationship Type="http://schemas.openxmlformats.org/officeDocument/2006/relationships/slide" Target="/ppt/slides/slide3.xml" Id="R1df9503e9de74021" /><Relationship Type="http://schemas.openxmlformats.org/officeDocument/2006/relationships/slide" Target="/ppt/slides/slide4.xml" Id="Reb0542a4ceeb477a" /><Relationship Type="http://schemas.openxmlformats.org/officeDocument/2006/relationships/slide" Target="/ppt/slides/slide5.xml" Id="R167e782fc5a441dc" /><Relationship Type="http://schemas.openxmlformats.org/officeDocument/2006/relationships/slide" Target="/ppt/slides/slide6.xml" Id="Ra0ac6e99b94c482c" /><Relationship Type="http://schemas.openxmlformats.org/officeDocument/2006/relationships/slide" Target="/ppt/slides/slide7.xml" Id="R1a9b2354bfc843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c36b9cfb24c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6d0f65b3246d7" /><Relationship Type="http://schemas.openxmlformats.org/officeDocument/2006/relationships/theme" Target="/ppt/slideMasters/theme/theme1.xml" Id="Ra0f364d3192846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66d0f65b3246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9c15ea28a4b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f5eb1ce3944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04d9d2b2b4f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b4bce2b7148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695c4fbc14c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3b54dd84740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10e2d451041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5 754 128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17 352 135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30 332 636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FREWILLA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HELBRA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921 881 053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