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f37daf823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b0f063e8b4ecd"/>
  </p:sldMasterIdLst>
  <p:sldIdLst>
    <p:sldId xmlns:r="http://schemas.openxmlformats.org/officeDocument/2006/relationships" id="256" r:id="R7768fbc08b6545d0"/>
    <p:sldId xmlns:r="http://schemas.openxmlformats.org/officeDocument/2006/relationships" id="257" r:id="Racabac1bc5444718"/>
    <p:sldId xmlns:r="http://schemas.openxmlformats.org/officeDocument/2006/relationships" id="258" r:id="R89042e14af404e8f"/>
    <p:sldId xmlns:r="http://schemas.openxmlformats.org/officeDocument/2006/relationships" id="259" r:id="R6798933c8c94424c"/>
    <p:sldId xmlns:r="http://schemas.openxmlformats.org/officeDocument/2006/relationships" id="260" r:id="R51cd7f800e9a4ded"/>
    <p:sldId xmlns:r="http://schemas.openxmlformats.org/officeDocument/2006/relationships" id="261" r:id="R299e927e73df40b0"/>
    <p:sldId xmlns:r="http://schemas.openxmlformats.org/officeDocument/2006/relationships" id="262" r:id="R0abc176b8e0b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b0f063e8b4ecd" /><Relationship Type="http://schemas.openxmlformats.org/officeDocument/2006/relationships/slide" Target="/ppt/slides/slide1.xml" Id="R7768fbc08b6545d0" /><Relationship Type="http://schemas.openxmlformats.org/officeDocument/2006/relationships/slide" Target="/ppt/slides/slide2.xml" Id="Racabac1bc5444718" /><Relationship Type="http://schemas.openxmlformats.org/officeDocument/2006/relationships/slide" Target="/ppt/slides/slide3.xml" Id="R89042e14af404e8f" /><Relationship Type="http://schemas.openxmlformats.org/officeDocument/2006/relationships/slide" Target="/ppt/slides/slide4.xml" Id="R6798933c8c94424c" /><Relationship Type="http://schemas.openxmlformats.org/officeDocument/2006/relationships/slide" Target="/ppt/slides/slide5.xml" Id="R51cd7f800e9a4ded" /><Relationship Type="http://schemas.openxmlformats.org/officeDocument/2006/relationships/slide" Target="/ppt/slides/slide6.xml" Id="R299e927e73df40b0" /><Relationship Type="http://schemas.openxmlformats.org/officeDocument/2006/relationships/slide" Target="/ppt/slides/slide7.xml" Id="R0abc176b8e0b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0acbe044f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5dc1caef4bf6" /><Relationship Type="http://schemas.openxmlformats.org/officeDocument/2006/relationships/theme" Target="/ppt/slideMasters/theme/theme1.xml" Id="Rb709b54b36fe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b5dc1caef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09dd93ca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31d0659e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d2e254db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90ea3c9e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2e1427f7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c1dde584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d34f575e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