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36b05178846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b1a4421f1541a2"/>
  </p:sldMasterIdLst>
  <p:sldIdLst>
    <p:sldId xmlns:r="http://schemas.openxmlformats.org/officeDocument/2006/relationships" id="256" r:id="Rd3faeebdbc1d41e0"/>
    <p:sldId xmlns:r="http://schemas.openxmlformats.org/officeDocument/2006/relationships" id="257" r:id="R993f936e79264b27"/>
    <p:sldId xmlns:r="http://schemas.openxmlformats.org/officeDocument/2006/relationships" id="258" r:id="R5577b3e81f7345cc"/>
    <p:sldId xmlns:r="http://schemas.openxmlformats.org/officeDocument/2006/relationships" id="259" r:id="Rb9afb5d233064aa4"/>
    <p:sldId xmlns:r="http://schemas.openxmlformats.org/officeDocument/2006/relationships" id="260" r:id="R5e55169fd05440bb"/>
    <p:sldId xmlns:r="http://schemas.openxmlformats.org/officeDocument/2006/relationships" id="261" r:id="R7269b1445a85488b"/>
    <p:sldId xmlns:r="http://schemas.openxmlformats.org/officeDocument/2006/relationships" id="262" r:id="R84a8e399ddc841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1a4421f1541a2" /><Relationship Type="http://schemas.openxmlformats.org/officeDocument/2006/relationships/slide" Target="/ppt/slides/slide1.xml" Id="Rd3faeebdbc1d41e0" /><Relationship Type="http://schemas.openxmlformats.org/officeDocument/2006/relationships/slide" Target="/ppt/slides/slide2.xml" Id="R993f936e79264b27" /><Relationship Type="http://schemas.openxmlformats.org/officeDocument/2006/relationships/slide" Target="/ppt/slides/slide3.xml" Id="R5577b3e81f7345cc" /><Relationship Type="http://schemas.openxmlformats.org/officeDocument/2006/relationships/slide" Target="/ppt/slides/slide4.xml" Id="Rb9afb5d233064aa4" /><Relationship Type="http://schemas.openxmlformats.org/officeDocument/2006/relationships/slide" Target="/ppt/slides/slide5.xml" Id="R5e55169fd05440bb" /><Relationship Type="http://schemas.openxmlformats.org/officeDocument/2006/relationships/slide" Target="/ppt/slides/slide6.xml" Id="R7269b1445a85488b" /><Relationship Type="http://schemas.openxmlformats.org/officeDocument/2006/relationships/slide" Target="/ppt/slides/slide7.xml" Id="R84a8e399ddc841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bfe3f481043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7649e562a483b" /><Relationship Type="http://schemas.openxmlformats.org/officeDocument/2006/relationships/theme" Target="/ppt/slideMasters/theme/theme1.xml" Id="R8fcaf3e47eeb49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47649e562a48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4749c9a1041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1f67039a843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2dc0e5de946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7868d94dd46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49c87aa7641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fec9e23c543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8911370094b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2 690 616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64 866 958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64 988 909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