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ac0e96f90d40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83ef6239c84088"/>
  </p:sldMasterIdLst>
  <p:sldIdLst>
    <p:sldId xmlns:r="http://schemas.openxmlformats.org/officeDocument/2006/relationships" id="256" r:id="R8fb7bc3e2df54bba"/>
    <p:sldId xmlns:r="http://schemas.openxmlformats.org/officeDocument/2006/relationships" id="257" r:id="Rdee517b6660e465d"/>
    <p:sldId xmlns:r="http://schemas.openxmlformats.org/officeDocument/2006/relationships" id="258" r:id="R9721db2c98564898"/>
    <p:sldId xmlns:r="http://schemas.openxmlformats.org/officeDocument/2006/relationships" id="259" r:id="R961faaa273324429"/>
    <p:sldId xmlns:r="http://schemas.openxmlformats.org/officeDocument/2006/relationships" id="260" r:id="R3f538d626c6d4ee8"/>
    <p:sldId xmlns:r="http://schemas.openxmlformats.org/officeDocument/2006/relationships" id="261" r:id="R6b8643ef27854651"/>
    <p:sldId xmlns:r="http://schemas.openxmlformats.org/officeDocument/2006/relationships" id="262" r:id="R4c3c57f83c0749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83ef6239c84088" /><Relationship Type="http://schemas.openxmlformats.org/officeDocument/2006/relationships/slide" Target="/ppt/slides/slide1.xml" Id="R8fb7bc3e2df54bba" /><Relationship Type="http://schemas.openxmlformats.org/officeDocument/2006/relationships/slide" Target="/ppt/slides/slide2.xml" Id="Rdee517b6660e465d" /><Relationship Type="http://schemas.openxmlformats.org/officeDocument/2006/relationships/slide" Target="/ppt/slides/slide3.xml" Id="R9721db2c98564898" /><Relationship Type="http://schemas.openxmlformats.org/officeDocument/2006/relationships/slide" Target="/ppt/slides/slide4.xml" Id="R961faaa273324429" /><Relationship Type="http://schemas.openxmlformats.org/officeDocument/2006/relationships/slide" Target="/ppt/slides/slide5.xml" Id="R3f538d626c6d4ee8" /><Relationship Type="http://schemas.openxmlformats.org/officeDocument/2006/relationships/slide" Target="/ppt/slides/slide6.xml" Id="R6b8643ef27854651" /><Relationship Type="http://schemas.openxmlformats.org/officeDocument/2006/relationships/slide" Target="/ppt/slides/slide7.xml" Id="R4c3c57f83c0749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27a20a19354a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93d72f86c4ce6" /><Relationship Type="http://schemas.openxmlformats.org/officeDocument/2006/relationships/theme" Target="/ppt/slideMasters/theme/theme1.xml" Id="Re37f66228ad44a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e93d72f86c4c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c680f5e214c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2e4d3cd2c41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04bef3bfb46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31ec422a348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523e14bae4c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c6c52f35a44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c208bab2a46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F&amp;A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F&amp;A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−5 177 275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151 134 724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1 860 748 467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2 016 030 855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MIDCO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921 862 873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