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29dc7f734647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4c6a3301164a60"/>
  </p:sldMasterIdLst>
  <p:sldIdLst>
    <p:sldId xmlns:r="http://schemas.openxmlformats.org/officeDocument/2006/relationships" id="256" r:id="R5f9cb4f12681490a"/>
    <p:sldId xmlns:r="http://schemas.openxmlformats.org/officeDocument/2006/relationships" id="257" r:id="Rd7687bc447014356"/>
    <p:sldId xmlns:r="http://schemas.openxmlformats.org/officeDocument/2006/relationships" id="258" r:id="R5b299862d2294bbf"/>
    <p:sldId xmlns:r="http://schemas.openxmlformats.org/officeDocument/2006/relationships" id="259" r:id="Re2c4f0fadd4b4714"/>
    <p:sldId xmlns:r="http://schemas.openxmlformats.org/officeDocument/2006/relationships" id="260" r:id="R59c5f4cc6b284e4b"/>
    <p:sldId xmlns:r="http://schemas.openxmlformats.org/officeDocument/2006/relationships" id="261" r:id="R214e46b85d754b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c6a3301164a60" /><Relationship Type="http://schemas.openxmlformats.org/officeDocument/2006/relationships/slide" Target="/ppt/slides/slide1.xml" Id="R5f9cb4f12681490a" /><Relationship Type="http://schemas.openxmlformats.org/officeDocument/2006/relationships/slide" Target="/ppt/slides/slide2.xml" Id="Rd7687bc447014356" /><Relationship Type="http://schemas.openxmlformats.org/officeDocument/2006/relationships/slide" Target="/ppt/slides/slide3.xml" Id="R5b299862d2294bbf" /><Relationship Type="http://schemas.openxmlformats.org/officeDocument/2006/relationships/slide" Target="/ppt/slides/slide4.xml" Id="Re2c4f0fadd4b4714" /><Relationship Type="http://schemas.openxmlformats.org/officeDocument/2006/relationships/slide" Target="/ppt/slides/slide5.xml" Id="R59c5f4cc6b284e4b" /><Relationship Type="http://schemas.openxmlformats.org/officeDocument/2006/relationships/slide" Target="/ppt/slides/slide6.xml" Id="R214e46b85d754b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4aeaffb90149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74d07e3284425" /><Relationship Type="http://schemas.openxmlformats.org/officeDocument/2006/relationships/theme" Target="/ppt/slideMasters/theme/theme1.xml" Id="R11b906b7045a4f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774d07e32844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85bd0b70340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525a5a4a548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1b0427f244d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b4461c83e4a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8254906204c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e54d3ecde41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F&amp;A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921 862 873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