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fd0bc0dbb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8d68862784afc"/>
  </p:sldMasterIdLst>
  <p:sldIdLst>
    <p:sldId xmlns:r="http://schemas.openxmlformats.org/officeDocument/2006/relationships" id="256" r:id="Rf79d6d0d65304030"/>
    <p:sldId xmlns:r="http://schemas.openxmlformats.org/officeDocument/2006/relationships" id="257" r:id="Rab5e37c5aa6847a4"/>
    <p:sldId xmlns:r="http://schemas.openxmlformats.org/officeDocument/2006/relationships" id="258" r:id="Rb7a273cfc1f4447e"/>
    <p:sldId xmlns:r="http://schemas.openxmlformats.org/officeDocument/2006/relationships" id="259" r:id="R8f290ea99d724bda"/>
    <p:sldId xmlns:r="http://schemas.openxmlformats.org/officeDocument/2006/relationships" id="260" r:id="R551ed603b07e4049"/>
    <p:sldId xmlns:r="http://schemas.openxmlformats.org/officeDocument/2006/relationships" id="261" r:id="R12e4acd5e9104f37"/>
    <p:sldId xmlns:r="http://schemas.openxmlformats.org/officeDocument/2006/relationships" id="262" r:id="Rc97836b03a00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8d68862784afc" /><Relationship Type="http://schemas.openxmlformats.org/officeDocument/2006/relationships/slide" Target="/ppt/slides/slide1.xml" Id="Rf79d6d0d65304030" /><Relationship Type="http://schemas.openxmlformats.org/officeDocument/2006/relationships/slide" Target="/ppt/slides/slide2.xml" Id="Rab5e37c5aa6847a4" /><Relationship Type="http://schemas.openxmlformats.org/officeDocument/2006/relationships/slide" Target="/ppt/slides/slide3.xml" Id="Rb7a273cfc1f4447e" /><Relationship Type="http://schemas.openxmlformats.org/officeDocument/2006/relationships/slide" Target="/ppt/slides/slide4.xml" Id="R8f290ea99d724bda" /><Relationship Type="http://schemas.openxmlformats.org/officeDocument/2006/relationships/slide" Target="/ppt/slides/slide5.xml" Id="R551ed603b07e4049" /><Relationship Type="http://schemas.openxmlformats.org/officeDocument/2006/relationships/slide" Target="/ppt/slides/slide6.xml" Id="R12e4acd5e9104f37" /><Relationship Type="http://schemas.openxmlformats.org/officeDocument/2006/relationships/slide" Target="/ppt/slides/slide7.xml" Id="Rc97836b03a00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e486befc5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ef8f312bc441a" /><Relationship Type="http://schemas.openxmlformats.org/officeDocument/2006/relationships/theme" Target="/ppt/slideMasters/theme/theme1.xml" Id="R81a9e3f00662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ef8f312bc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256e4a32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454b1e72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16141011c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729c649e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7dacc795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d8d8c31d5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80451c555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