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fdef27f0aa41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2a2fb888df4f6b"/>
  </p:sldMasterIdLst>
  <p:sldIdLst>
    <p:sldId xmlns:r="http://schemas.openxmlformats.org/officeDocument/2006/relationships" id="256" r:id="R50a8bd9eff8943db"/>
    <p:sldId xmlns:r="http://schemas.openxmlformats.org/officeDocument/2006/relationships" id="257" r:id="R12b8daf41899435c"/>
    <p:sldId xmlns:r="http://schemas.openxmlformats.org/officeDocument/2006/relationships" id="258" r:id="R68a66065e2c54d4c"/>
    <p:sldId xmlns:r="http://schemas.openxmlformats.org/officeDocument/2006/relationships" id="259" r:id="R5aa7c72f360c41f7"/>
    <p:sldId xmlns:r="http://schemas.openxmlformats.org/officeDocument/2006/relationships" id="260" r:id="Rf11cc1e4a82441af"/>
    <p:sldId xmlns:r="http://schemas.openxmlformats.org/officeDocument/2006/relationships" id="261" r:id="R9baf22e016064707"/>
    <p:sldId xmlns:r="http://schemas.openxmlformats.org/officeDocument/2006/relationships" id="262" r:id="R80da19a00c0142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a2fb888df4f6b" /><Relationship Type="http://schemas.openxmlformats.org/officeDocument/2006/relationships/slide" Target="/ppt/slides/slide1.xml" Id="R50a8bd9eff8943db" /><Relationship Type="http://schemas.openxmlformats.org/officeDocument/2006/relationships/slide" Target="/ppt/slides/slide2.xml" Id="R12b8daf41899435c" /><Relationship Type="http://schemas.openxmlformats.org/officeDocument/2006/relationships/slide" Target="/ppt/slides/slide3.xml" Id="R68a66065e2c54d4c" /><Relationship Type="http://schemas.openxmlformats.org/officeDocument/2006/relationships/slide" Target="/ppt/slides/slide4.xml" Id="R5aa7c72f360c41f7" /><Relationship Type="http://schemas.openxmlformats.org/officeDocument/2006/relationships/slide" Target="/ppt/slides/slide5.xml" Id="Rf11cc1e4a82441af" /><Relationship Type="http://schemas.openxmlformats.org/officeDocument/2006/relationships/slide" Target="/ppt/slides/slide6.xml" Id="R9baf22e016064707" /><Relationship Type="http://schemas.openxmlformats.org/officeDocument/2006/relationships/slide" Target="/ppt/slides/slide7.xml" Id="R80da19a00c0142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2b38c272f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ca7dda2e04b99" /><Relationship Type="http://schemas.openxmlformats.org/officeDocument/2006/relationships/theme" Target="/ppt/slideMasters/theme/theme1.xml" Id="R0722b299a49246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ca7dda2e0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2f58c3c144e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12356b198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b83bb7b1644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e5246007142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441fa745042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a20d8092243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5d7a4c2f6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REALFORUM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82 976 217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376 721 625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390 279 018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GEIR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MARIELLA TOPPE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MATHIAS TOPPE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GEIR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921 857 225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