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b84a0b684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1d57796d14722"/>
  </p:sldMasterIdLst>
  <p:sldIdLst>
    <p:sldId xmlns:r="http://schemas.openxmlformats.org/officeDocument/2006/relationships" id="256" r:id="R5fbe13f44f5c4867"/>
    <p:sldId xmlns:r="http://schemas.openxmlformats.org/officeDocument/2006/relationships" id="257" r:id="Rc20f3f8ace954833"/>
    <p:sldId xmlns:r="http://schemas.openxmlformats.org/officeDocument/2006/relationships" id="258" r:id="R49b43528a1474d45"/>
    <p:sldId xmlns:r="http://schemas.openxmlformats.org/officeDocument/2006/relationships" id="259" r:id="R95d51abc014c4594"/>
    <p:sldId xmlns:r="http://schemas.openxmlformats.org/officeDocument/2006/relationships" id="260" r:id="R27900b2816ae4acf"/>
    <p:sldId xmlns:r="http://schemas.openxmlformats.org/officeDocument/2006/relationships" id="261" r:id="R3455bb4e79e24972"/>
    <p:sldId xmlns:r="http://schemas.openxmlformats.org/officeDocument/2006/relationships" id="262" r:id="Rad2e43683a2c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1d57796d14722" /><Relationship Type="http://schemas.openxmlformats.org/officeDocument/2006/relationships/slide" Target="/ppt/slides/slide1.xml" Id="R5fbe13f44f5c4867" /><Relationship Type="http://schemas.openxmlformats.org/officeDocument/2006/relationships/slide" Target="/ppt/slides/slide2.xml" Id="Rc20f3f8ace954833" /><Relationship Type="http://schemas.openxmlformats.org/officeDocument/2006/relationships/slide" Target="/ppt/slides/slide3.xml" Id="R49b43528a1474d45" /><Relationship Type="http://schemas.openxmlformats.org/officeDocument/2006/relationships/slide" Target="/ppt/slides/slide4.xml" Id="R95d51abc014c4594" /><Relationship Type="http://schemas.openxmlformats.org/officeDocument/2006/relationships/slide" Target="/ppt/slides/slide5.xml" Id="R27900b2816ae4acf" /><Relationship Type="http://schemas.openxmlformats.org/officeDocument/2006/relationships/slide" Target="/ppt/slides/slide6.xml" Id="R3455bb4e79e24972" /><Relationship Type="http://schemas.openxmlformats.org/officeDocument/2006/relationships/slide" Target="/ppt/slides/slide7.xml" Id="Rad2e43683a2c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5411ddd16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e48b7d6c5404c" /><Relationship Type="http://schemas.openxmlformats.org/officeDocument/2006/relationships/theme" Target="/ppt/slideMasters/theme/theme1.xml" Id="R009086959634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e48b7d6c5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7040d106b45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4b17ac0bd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c5d731956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434ed253b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b9002ae47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e1a030ccd40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c243c5581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REALFORUM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199 506 946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1 645 146 516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2 023 995 465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921 857 217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