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bdafb9a26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81941a3164a77"/>
  </p:sldMasterIdLst>
  <p:sldIdLst>
    <p:sldId xmlns:r="http://schemas.openxmlformats.org/officeDocument/2006/relationships" id="256" r:id="Rc4895a523cab4f0c"/>
    <p:sldId xmlns:r="http://schemas.openxmlformats.org/officeDocument/2006/relationships" id="257" r:id="Rb1e7a4e28695470e"/>
    <p:sldId xmlns:r="http://schemas.openxmlformats.org/officeDocument/2006/relationships" id="258" r:id="R82f6f40fd7bf45c3"/>
    <p:sldId xmlns:r="http://schemas.openxmlformats.org/officeDocument/2006/relationships" id="259" r:id="R334156b2398245bb"/>
    <p:sldId xmlns:r="http://schemas.openxmlformats.org/officeDocument/2006/relationships" id="260" r:id="R52af6829e417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81941a3164a77" /><Relationship Type="http://schemas.openxmlformats.org/officeDocument/2006/relationships/slide" Target="/ppt/slides/slide1.xml" Id="Rc4895a523cab4f0c" /><Relationship Type="http://schemas.openxmlformats.org/officeDocument/2006/relationships/slide" Target="/ppt/slides/slide2.xml" Id="Rb1e7a4e28695470e" /><Relationship Type="http://schemas.openxmlformats.org/officeDocument/2006/relationships/slide" Target="/ppt/slides/slide3.xml" Id="R82f6f40fd7bf45c3" /><Relationship Type="http://schemas.openxmlformats.org/officeDocument/2006/relationships/slide" Target="/ppt/slides/slide4.xml" Id="R334156b2398245bb" /><Relationship Type="http://schemas.openxmlformats.org/officeDocument/2006/relationships/slide" Target="/ppt/slides/slide5.xml" Id="R52af6829e417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50fb4397a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6f15c39b4675" /><Relationship Type="http://schemas.openxmlformats.org/officeDocument/2006/relationships/theme" Target="/ppt/slideMasters/theme/theme1.xml" Id="R67f15d0ffa92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16f15c39b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99daa90d5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1f617a17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76b588ee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bde1f520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09ce1fed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