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85b00d84f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8979e8bd64063"/>
  </p:sldMasterIdLst>
  <p:sldIdLst>
    <p:sldId xmlns:r="http://schemas.openxmlformats.org/officeDocument/2006/relationships" id="256" r:id="Re0392eb3a9fb4173"/>
    <p:sldId xmlns:r="http://schemas.openxmlformats.org/officeDocument/2006/relationships" id="257" r:id="R84c433ef38dc4a51"/>
    <p:sldId xmlns:r="http://schemas.openxmlformats.org/officeDocument/2006/relationships" id="258" r:id="R56f02ac729a744ab"/>
    <p:sldId xmlns:r="http://schemas.openxmlformats.org/officeDocument/2006/relationships" id="259" r:id="Rc8be1fa317144329"/>
    <p:sldId xmlns:r="http://schemas.openxmlformats.org/officeDocument/2006/relationships" id="260" r:id="R965bcd616a7345ae"/>
    <p:sldId xmlns:r="http://schemas.openxmlformats.org/officeDocument/2006/relationships" id="261" r:id="R59741117e918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8979e8bd64063" /><Relationship Type="http://schemas.openxmlformats.org/officeDocument/2006/relationships/slide" Target="/ppt/slides/slide1.xml" Id="Re0392eb3a9fb4173" /><Relationship Type="http://schemas.openxmlformats.org/officeDocument/2006/relationships/slide" Target="/ppt/slides/slide2.xml" Id="R84c433ef38dc4a51" /><Relationship Type="http://schemas.openxmlformats.org/officeDocument/2006/relationships/slide" Target="/ppt/slides/slide3.xml" Id="R56f02ac729a744ab" /><Relationship Type="http://schemas.openxmlformats.org/officeDocument/2006/relationships/slide" Target="/ppt/slides/slide4.xml" Id="Rc8be1fa317144329" /><Relationship Type="http://schemas.openxmlformats.org/officeDocument/2006/relationships/slide" Target="/ppt/slides/slide5.xml" Id="R965bcd616a7345ae" /><Relationship Type="http://schemas.openxmlformats.org/officeDocument/2006/relationships/slide" Target="/ppt/slides/slide6.xml" Id="R59741117e918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53054cb07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31f3f92349f5" /><Relationship Type="http://schemas.openxmlformats.org/officeDocument/2006/relationships/theme" Target="/ppt/slideMasters/theme/theme1.xml" Id="Rcab1296f94d5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231f3f923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ef997d58d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b99968de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092b9cb58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8226c5cc9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5364d3e3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5b6b8804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