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16ba93dea6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087f896584c9a"/>
  </p:sldMasterIdLst>
  <p:sldIdLst>
    <p:sldId xmlns:r="http://schemas.openxmlformats.org/officeDocument/2006/relationships" id="256" r:id="R0b37e315b5d24d4e"/>
    <p:sldId xmlns:r="http://schemas.openxmlformats.org/officeDocument/2006/relationships" id="257" r:id="R1be4a48ee5cc4b74"/>
    <p:sldId xmlns:r="http://schemas.openxmlformats.org/officeDocument/2006/relationships" id="258" r:id="R8a0635bae49d47a8"/>
    <p:sldId xmlns:r="http://schemas.openxmlformats.org/officeDocument/2006/relationships" id="259" r:id="R19c7138b83da47a1"/>
    <p:sldId xmlns:r="http://schemas.openxmlformats.org/officeDocument/2006/relationships" id="260" r:id="R48537922ff5e4fc0"/>
    <p:sldId xmlns:r="http://schemas.openxmlformats.org/officeDocument/2006/relationships" id="261" r:id="R9687ad44b5b0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087f896584c9a" /><Relationship Type="http://schemas.openxmlformats.org/officeDocument/2006/relationships/slide" Target="/ppt/slides/slide1.xml" Id="R0b37e315b5d24d4e" /><Relationship Type="http://schemas.openxmlformats.org/officeDocument/2006/relationships/slide" Target="/ppt/slides/slide2.xml" Id="R1be4a48ee5cc4b74" /><Relationship Type="http://schemas.openxmlformats.org/officeDocument/2006/relationships/slide" Target="/ppt/slides/slide3.xml" Id="R8a0635bae49d47a8" /><Relationship Type="http://schemas.openxmlformats.org/officeDocument/2006/relationships/slide" Target="/ppt/slides/slide4.xml" Id="R19c7138b83da47a1" /><Relationship Type="http://schemas.openxmlformats.org/officeDocument/2006/relationships/slide" Target="/ppt/slides/slide5.xml" Id="R48537922ff5e4fc0" /><Relationship Type="http://schemas.openxmlformats.org/officeDocument/2006/relationships/slide" Target="/ppt/slides/slide6.xml" Id="R9687ad44b5b0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7912275ef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5670f9c447e4" /><Relationship Type="http://schemas.openxmlformats.org/officeDocument/2006/relationships/theme" Target="/ppt/slideMasters/theme/theme1.xml" Id="R4979e31ca8ed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25670f9c4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b26e8744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e3bc8678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9ef8204a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d9b2e7af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e66d62d0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12bbbfcb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