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6b60f4e47b4a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fffa6332224e14"/>
  </p:sldMasterIdLst>
  <p:sldIdLst>
    <p:sldId xmlns:r="http://schemas.openxmlformats.org/officeDocument/2006/relationships" id="256" r:id="R602fec1808204199"/>
    <p:sldId xmlns:r="http://schemas.openxmlformats.org/officeDocument/2006/relationships" id="257" r:id="R5a1fc7eafcf14b91"/>
    <p:sldId xmlns:r="http://schemas.openxmlformats.org/officeDocument/2006/relationships" id="258" r:id="R7d96efa075424c00"/>
    <p:sldId xmlns:r="http://schemas.openxmlformats.org/officeDocument/2006/relationships" id="259" r:id="Ra9ad09a28b544cab"/>
    <p:sldId xmlns:r="http://schemas.openxmlformats.org/officeDocument/2006/relationships" id="260" r:id="R3902d70324244120"/>
    <p:sldId xmlns:r="http://schemas.openxmlformats.org/officeDocument/2006/relationships" id="261" r:id="R42d71b5512ad4903"/>
    <p:sldId xmlns:r="http://schemas.openxmlformats.org/officeDocument/2006/relationships" id="262" r:id="R8a8837474dbe48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fffa6332224e14" /><Relationship Type="http://schemas.openxmlformats.org/officeDocument/2006/relationships/slide" Target="/ppt/slides/slide1.xml" Id="R602fec1808204199" /><Relationship Type="http://schemas.openxmlformats.org/officeDocument/2006/relationships/slide" Target="/ppt/slides/slide2.xml" Id="R5a1fc7eafcf14b91" /><Relationship Type="http://schemas.openxmlformats.org/officeDocument/2006/relationships/slide" Target="/ppt/slides/slide3.xml" Id="R7d96efa075424c00" /><Relationship Type="http://schemas.openxmlformats.org/officeDocument/2006/relationships/slide" Target="/ppt/slides/slide4.xml" Id="Ra9ad09a28b544cab" /><Relationship Type="http://schemas.openxmlformats.org/officeDocument/2006/relationships/slide" Target="/ppt/slides/slide5.xml" Id="R3902d70324244120" /><Relationship Type="http://schemas.openxmlformats.org/officeDocument/2006/relationships/slide" Target="/ppt/slides/slide6.xml" Id="R42d71b5512ad4903" /><Relationship Type="http://schemas.openxmlformats.org/officeDocument/2006/relationships/slide" Target="/ppt/slides/slide7.xml" Id="R8a8837474dbe48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d7733cafad4c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b0a326e55142f7" /><Relationship Type="http://schemas.openxmlformats.org/officeDocument/2006/relationships/theme" Target="/ppt/slideMasters/theme/theme1.xml" Id="Rc94c14282b114e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b0a326e55142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8aabfb016f43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2cb33473af4b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2ab8d4061e4b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e8f528db1f4c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ae6b71f8ab4d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3664635de46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d5914291bd43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REIERSRUD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REIERSRUD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REIERSRUD INVEST AS ble etablert [år] og holder til i Vestfossen.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REIERSRUD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REIERSRUD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REIERSRUD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−183 679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8 535 564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3 163 759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11 302 553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REIERSRUD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REIERSRUD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REIERSRUD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Bessebergveien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3320 Vestfossen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921 760 094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REIERSRUD INVEST AS</a:t>
            </a:r>
          </a:p>
        </p:txBody>
      </p:sp>
    </p:spTree>
  </p:cSld>
  <p:clrMapOvr>
    <a:masterClrMapping xmlns:a="http://schemas.openxmlformats.org/drawingml/2006/main"/>
  </p:clrMapOvr>
</p:sld>
</file>