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9c7127dfe143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bd84ce39674272"/>
  </p:sldMasterIdLst>
  <p:sldIdLst>
    <p:sldId xmlns:r="http://schemas.openxmlformats.org/officeDocument/2006/relationships" id="256" r:id="Rd3cfd777bca2429a"/>
    <p:sldId xmlns:r="http://schemas.openxmlformats.org/officeDocument/2006/relationships" id="257" r:id="R7f75ecefee8d4a9b"/>
    <p:sldId xmlns:r="http://schemas.openxmlformats.org/officeDocument/2006/relationships" id="258" r:id="Ra0043ccce8024a76"/>
    <p:sldId xmlns:r="http://schemas.openxmlformats.org/officeDocument/2006/relationships" id="259" r:id="R02580719eefb4647"/>
    <p:sldId xmlns:r="http://schemas.openxmlformats.org/officeDocument/2006/relationships" id="260" r:id="Rf3685ca1108945be"/>
    <p:sldId xmlns:r="http://schemas.openxmlformats.org/officeDocument/2006/relationships" id="261" r:id="R91915cd3c00647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bd84ce39674272" /><Relationship Type="http://schemas.openxmlformats.org/officeDocument/2006/relationships/slide" Target="/ppt/slides/slide1.xml" Id="Rd3cfd777bca2429a" /><Relationship Type="http://schemas.openxmlformats.org/officeDocument/2006/relationships/slide" Target="/ppt/slides/slide2.xml" Id="R7f75ecefee8d4a9b" /><Relationship Type="http://schemas.openxmlformats.org/officeDocument/2006/relationships/slide" Target="/ppt/slides/slide3.xml" Id="Ra0043ccce8024a76" /><Relationship Type="http://schemas.openxmlformats.org/officeDocument/2006/relationships/slide" Target="/ppt/slides/slide4.xml" Id="R02580719eefb4647" /><Relationship Type="http://schemas.openxmlformats.org/officeDocument/2006/relationships/slide" Target="/ppt/slides/slide5.xml" Id="Rf3685ca1108945be" /><Relationship Type="http://schemas.openxmlformats.org/officeDocument/2006/relationships/slide" Target="/ppt/slides/slide6.xml" Id="R91915cd3c00647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87f7fa55a94e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21fcec1fc40b8" /><Relationship Type="http://schemas.openxmlformats.org/officeDocument/2006/relationships/theme" Target="/ppt/slideMasters/theme/theme1.xml" Id="R6acf49d18ba647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821fcec1fc40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a52f6b1a349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95c886b4445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e0a6336a646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9a634a8a545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fe8f40fba4c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f14e0325347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KORSEN PUB OG KAFE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KORSEN PUB OG KAFE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110 300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64 697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