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0149aff8e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a124029c34a63"/>
  </p:sldMasterIdLst>
  <p:sldIdLst>
    <p:sldId xmlns:r="http://schemas.openxmlformats.org/officeDocument/2006/relationships" id="256" r:id="Racf0fac5fb554ec4"/>
    <p:sldId xmlns:r="http://schemas.openxmlformats.org/officeDocument/2006/relationships" id="257" r:id="R5af6fc882825426a"/>
    <p:sldId xmlns:r="http://schemas.openxmlformats.org/officeDocument/2006/relationships" id="258" r:id="R9fe4832e7c224d46"/>
    <p:sldId xmlns:r="http://schemas.openxmlformats.org/officeDocument/2006/relationships" id="259" r:id="R7b4a4b7fcbf640d4"/>
    <p:sldId xmlns:r="http://schemas.openxmlformats.org/officeDocument/2006/relationships" id="260" r:id="Rf0ae632753fd45cf"/>
    <p:sldId xmlns:r="http://schemas.openxmlformats.org/officeDocument/2006/relationships" id="261" r:id="Rb92d9837fb52443b"/>
    <p:sldId xmlns:r="http://schemas.openxmlformats.org/officeDocument/2006/relationships" id="262" r:id="R3a13fdc541b5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a124029c34a63" /><Relationship Type="http://schemas.openxmlformats.org/officeDocument/2006/relationships/slide" Target="/ppt/slides/slide1.xml" Id="Racf0fac5fb554ec4" /><Relationship Type="http://schemas.openxmlformats.org/officeDocument/2006/relationships/slide" Target="/ppt/slides/slide2.xml" Id="R5af6fc882825426a" /><Relationship Type="http://schemas.openxmlformats.org/officeDocument/2006/relationships/slide" Target="/ppt/slides/slide3.xml" Id="R9fe4832e7c224d46" /><Relationship Type="http://schemas.openxmlformats.org/officeDocument/2006/relationships/slide" Target="/ppt/slides/slide4.xml" Id="R7b4a4b7fcbf640d4" /><Relationship Type="http://schemas.openxmlformats.org/officeDocument/2006/relationships/slide" Target="/ppt/slides/slide5.xml" Id="Rf0ae632753fd45cf" /><Relationship Type="http://schemas.openxmlformats.org/officeDocument/2006/relationships/slide" Target="/ppt/slides/slide6.xml" Id="Rb92d9837fb52443b" /><Relationship Type="http://schemas.openxmlformats.org/officeDocument/2006/relationships/slide" Target="/ppt/slides/slide7.xml" Id="R3a13fdc541b5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453a606b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e41f70a14c23" /><Relationship Type="http://schemas.openxmlformats.org/officeDocument/2006/relationships/theme" Target="/ppt/slideMasters/theme/theme1.xml" Id="Rde2a00e5e7c3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9e41f70a1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7f484e89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1711202a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bca52713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38bd7d8c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d59088f5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9b1f9daf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815afee8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