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4b7fe0a0be47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d83194b8654bdb"/>
  </p:sldMasterIdLst>
  <p:sldIdLst>
    <p:sldId xmlns:r="http://schemas.openxmlformats.org/officeDocument/2006/relationships" id="256" r:id="Rda55db0c6f314ce5"/>
    <p:sldId xmlns:r="http://schemas.openxmlformats.org/officeDocument/2006/relationships" id="257" r:id="R529da13539984a88"/>
    <p:sldId xmlns:r="http://schemas.openxmlformats.org/officeDocument/2006/relationships" id="258" r:id="Rec548359ead54f8a"/>
    <p:sldId xmlns:r="http://schemas.openxmlformats.org/officeDocument/2006/relationships" id="259" r:id="R62e840dd550d4ba5"/>
    <p:sldId xmlns:r="http://schemas.openxmlformats.org/officeDocument/2006/relationships" id="260" r:id="R2988fe33d1d84484"/>
    <p:sldId xmlns:r="http://schemas.openxmlformats.org/officeDocument/2006/relationships" id="261" r:id="Rc0bb97ea1be64e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83194b8654bdb" /><Relationship Type="http://schemas.openxmlformats.org/officeDocument/2006/relationships/slide" Target="/ppt/slides/slide1.xml" Id="Rda55db0c6f314ce5" /><Relationship Type="http://schemas.openxmlformats.org/officeDocument/2006/relationships/slide" Target="/ppt/slides/slide2.xml" Id="R529da13539984a88" /><Relationship Type="http://schemas.openxmlformats.org/officeDocument/2006/relationships/slide" Target="/ppt/slides/slide3.xml" Id="Rec548359ead54f8a" /><Relationship Type="http://schemas.openxmlformats.org/officeDocument/2006/relationships/slide" Target="/ppt/slides/slide4.xml" Id="R62e840dd550d4ba5" /><Relationship Type="http://schemas.openxmlformats.org/officeDocument/2006/relationships/slide" Target="/ppt/slides/slide5.xml" Id="R2988fe33d1d84484" /><Relationship Type="http://schemas.openxmlformats.org/officeDocument/2006/relationships/slide" Target="/ppt/slides/slide6.xml" Id="Rc0bb97ea1be64e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a5a0b94d44a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272f16812432c" /><Relationship Type="http://schemas.openxmlformats.org/officeDocument/2006/relationships/theme" Target="/ppt/slideMasters/theme/theme1.xml" Id="R2b04772e2e82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272f16812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7970ea8d340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368ec84ff4d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cdbf844df4c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025d885a240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a819d012d4c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a3f646f4d47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921 685 017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