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607a7694bd9492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60381b997ca4e82"/>
  </p:sldMasterIdLst>
  <p:sldIdLst>
    <p:sldId xmlns:r="http://schemas.openxmlformats.org/officeDocument/2006/relationships" id="256" r:id="Rb2bb0ed911f64d71"/>
    <p:sldId xmlns:r="http://schemas.openxmlformats.org/officeDocument/2006/relationships" id="257" r:id="R7da0e556c7164a5a"/>
    <p:sldId xmlns:r="http://schemas.openxmlformats.org/officeDocument/2006/relationships" id="258" r:id="R3bd1030e22a1478e"/>
    <p:sldId xmlns:r="http://schemas.openxmlformats.org/officeDocument/2006/relationships" id="259" r:id="R410dc0b382804a11"/>
    <p:sldId xmlns:r="http://schemas.openxmlformats.org/officeDocument/2006/relationships" id="260" r:id="Ra980301649184ed2"/>
    <p:sldId xmlns:r="http://schemas.openxmlformats.org/officeDocument/2006/relationships" id="261" r:id="R307b281d2aef46f3"/>
    <p:sldId xmlns:r="http://schemas.openxmlformats.org/officeDocument/2006/relationships" id="262" r:id="Rc4c336002ca7428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0381b997ca4e82" /><Relationship Type="http://schemas.openxmlformats.org/officeDocument/2006/relationships/slide" Target="/ppt/slides/slide1.xml" Id="Rb2bb0ed911f64d71" /><Relationship Type="http://schemas.openxmlformats.org/officeDocument/2006/relationships/slide" Target="/ppt/slides/slide2.xml" Id="R7da0e556c7164a5a" /><Relationship Type="http://schemas.openxmlformats.org/officeDocument/2006/relationships/slide" Target="/ppt/slides/slide3.xml" Id="R3bd1030e22a1478e" /><Relationship Type="http://schemas.openxmlformats.org/officeDocument/2006/relationships/slide" Target="/ppt/slides/slide4.xml" Id="R410dc0b382804a11" /><Relationship Type="http://schemas.openxmlformats.org/officeDocument/2006/relationships/slide" Target="/ppt/slides/slide5.xml" Id="Ra980301649184ed2" /><Relationship Type="http://schemas.openxmlformats.org/officeDocument/2006/relationships/slide" Target="/ppt/slides/slide6.xml" Id="R307b281d2aef46f3" /><Relationship Type="http://schemas.openxmlformats.org/officeDocument/2006/relationships/slide" Target="/ppt/slides/slide7.xml" Id="Rc4c336002ca7428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7ff50f723848d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a3d9f23c2e425d" /><Relationship Type="http://schemas.openxmlformats.org/officeDocument/2006/relationships/theme" Target="/ppt/slideMasters/theme/theme1.xml" Id="R6cbc17ecda9145f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4a3d9f23c2e425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5f93f88d3a4ef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131c40810b41c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0b5781ebb741c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c8b10e5ffb44c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c8715f1af744b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5185ccb78a4ab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0c392e2b404d5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APTUM &amp; WEBCODE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APTUM &amp; WEBCODE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APTUM &amp; WEBCODE HOLDING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APTUM &amp; WEBCODE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APTUM &amp; WEBCODE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APTUM &amp; WEBCODE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−41 068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−341 068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1 230 210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5 590 805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APTUM &amp; WEBCODE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 FOTO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PKW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JHESTÅS AS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APTUM &amp; WEBCODE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Dronningens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4610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921 677 340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APTUM &amp; WEBCODE HOLDING AS</a:t>
            </a:r>
          </a:p>
        </p:txBody>
      </p:sp>
    </p:spTree>
  </p:cSld>
  <p:clrMapOvr>
    <a:masterClrMapping xmlns:a="http://schemas.openxmlformats.org/drawingml/2006/main"/>
  </p:clrMapOvr>
</p:sld>
</file>