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6206c5c84b40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ae4021f8f647f7"/>
  </p:sldMasterIdLst>
  <p:sldIdLst>
    <p:sldId xmlns:r="http://schemas.openxmlformats.org/officeDocument/2006/relationships" id="256" r:id="R781902fc62804b60"/>
    <p:sldId xmlns:r="http://schemas.openxmlformats.org/officeDocument/2006/relationships" id="257" r:id="Rd996f97c32294f20"/>
    <p:sldId xmlns:r="http://schemas.openxmlformats.org/officeDocument/2006/relationships" id="258" r:id="R7ba54f18ee574d43"/>
    <p:sldId xmlns:r="http://schemas.openxmlformats.org/officeDocument/2006/relationships" id="259" r:id="Rdcad55a085ec4985"/>
    <p:sldId xmlns:r="http://schemas.openxmlformats.org/officeDocument/2006/relationships" id="260" r:id="R5980d990b6f1423e"/>
    <p:sldId xmlns:r="http://schemas.openxmlformats.org/officeDocument/2006/relationships" id="261" r:id="Redabe5bfd3604e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e4021f8f647f7" /><Relationship Type="http://schemas.openxmlformats.org/officeDocument/2006/relationships/slide" Target="/ppt/slides/slide1.xml" Id="R781902fc62804b60" /><Relationship Type="http://schemas.openxmlformats.org/officeDocument/2006/relationships/slide" Target="/ppt/slides/slide2.xml" Id="Rd996f97c32294f20" /><Relationship Type="http://schemas.openxmlformats.org/officeDocument/2006/relationships/slide" Target="/ppt/slides/slide3.xml" Id="R7ba54f18ee574d43" /><Relationship Type="http://schemas.openxmlformats.org/officeDocument/2006/relationships/slide" Target="/ppt/slides/slide4.xml" Id="Rdcad55a085ec4985" /><Relationship Type="http://schemas.openxmlformats.org/officeDocument/2006/relationships/slide" Target="/ppt/slides/slide5.xml" Id="R5980d990b6f1423e" /><Relationship Type="http://schemas.openxmlformats.org/officeDocument/2006/relationships/slide" Target="/ppt/slides/slide6.xml" Id="Redabe5bfd3604e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4b770e14943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fd9d97182499d" /><Relationship Type="http://schemas.openxmlformats.org/officeDocument/2006/relationships/theme" Target="/ppt/slideMasters/theme/theme1.xml" Id="R11fa0267d23f4b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ffd9d9718249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78c35bc644a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6ee87bd4946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f0a9cb45040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eb3aaac5947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a167bd20640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7ba78c4f44c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APTUM &amp; WEBCODE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921 677 340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