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8d0963810240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9f665dddef4a28"/>
  </p:sldMasterIdLst>
  <p:sldIdLst>
    <p:sldId xmlns:r="http://schemas.openxmlformats.org/officeDocument/2006/relationships" id="256" r:id="Rcdfd774579e04232"/>
    <p:sldId xmlns:r="http://schemas.openxmlformats.org/officeDocument/2006/relationships" id="257" r:id="R5f3974253a6c45d1"/>
    <p:sldId xmlns:r="http://schemas.openxmlformats.org/officeDocument/2006/relationships" id="258" r:id="R369eb5b929ef443e"/>
    <p:sldId xmlns:r="http://schemas.openxmlformats.org/officeDocument/2006/relationships" id="259" r:id="Ra2d2e659c9864dc8"/>
    <p:sldId xmlns:r="http://schemas.openxmlformats.org/officeDocument/2006/relationships" id="260" r:id="R1bad9e08d8524357"/>
    <p:sldId xmlns:r="http://schemas.openxmlformats.org/officeDocument/2006/relationships" id="261" r:id="Ra247ec1348334932"/>
    <p:sldId xmlns:r="http://schemas.openxmlformats.org/officeDocument/2006/relationships" id="262" r:id="Rd91cef0f00e141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9f665dddef4a28" /><Relationship Type="http://schemas.openxmlformats.org/officeDocument/2006/relationships/slide" Target="/ppt/slides/slide1.xml" Id="Rcdfd774579e04232" /><Relationship Type="http://schemas.openxmlformats.org/officeDocument/2006/relationships/slide" Target="/ppt/slides/slide2.xml" Id="R5f3974253a6c45d1" /><Relationship Type="http://schemas.openxmlformats.org/officeDocument/2006/relationships/slide" Target="/ppt/slides/slide3.xml" Id="R369eb5b929ef443e" /><Relationship Type="http://schemas.openxmlformats.org/officeDocument/2006/relationships/slide" Target="/ppt/slides/slide4.xml" Id="Ra2d2e659c9864dc8" /><Relationship Type="http://schemas.openxmlformats.org/officeDocument/2006/relationships/slide" Target="/ppt/slides/slide5.xml" Id="R1bad9e08d8524357" /><Relationship Type="http://schemas.openxmlformats.org/officeDocument/2006/relationships/slide" Target="/ppt/slides/slide6.xml" Id="Ra247ec1348334932" /><Relationship Type="http://schemas.openxmlformats.org/officeDocument/2006/relationships/slide" Target="/ppt/slides/slide7.xml" Id="Rd91cef0f00e141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2c1529da244e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998ddb9c774299" /><Relationship Type="http://schemas.openxmlformats.org/officeDocument/2006/relationships/theme" Target="/ppt/slideMasters/theme/theme1.xml" Id="Rc10b11ebad0748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998ddb9c7742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5be454a2d74e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9e7494c22c43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fc7c604d0146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9bca6c25da4a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96122917ab4a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b04ebe367b48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9f790056c040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HANSSEN MASKIN &amp; TRANSPORT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HANSSEN MASKIN &amp; TRANSPORT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HANSSEN MASKIN &amp; TRANSPORT EIENDOM AS ble etablert [år] og holder til i Straumsjøen.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HANSSEN MASKIN &amp; TRANSPORT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HANSSEN MASKIN &amp; TRANSPORT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HANSSEN MASKIN &amp; TRANSPORT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370 000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184 589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−57 013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470 495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4 890 773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HANSSEN MASKIN &amp; TRANSPORT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STÅLE ANDRE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HANSSEN MASKIN &amp; TRANSPORT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8475 Straumsjøen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921 664 559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HANSSEN MASKIN &amp; TRANSPORT EIENDOM AS</a:t>
            </a:r>
          </a:p>
        </p:txBody>
      </p:sp>
    </p:spTree>
  </p:cSld>
  <p:clrMapOvr>
    <a:masterClrMapping xmlns:a="http://schemas.openxmlformats.org/drawingml/2006/main"/>
  </p:clrMapOvr>
</p:sld>
</file>