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364973072c48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2a9218ce564aec"/>
  </p:sldMasterIdLst>
  <p:sldIdLst>
    <p:sldId xmlns:r="http://schemas.openxmlformats.org/officeDocument/2006/relationships" id="256" r:id="R6a834d1313d444ff"/>
    <p:sldId xmlns:r="http://schemas.openxmlformats.org/officeDocument/2006/relationships" id="257" r:id="R400985fd3b234565"/>
    <p:sldId xmlns:r="http://schemas.openxmlformats.org/officeDocument/2006/relationships" id="258" r:id="R74f748034fcd49fa"/>
    <p:sldId xmlns:r="http://schemas.openxmlformats.org/officeDocument/2006/relationships" id="259" r:id="Rb4b7fb64b81a4d42"/>
    <p:sldId xmlns:r="http://schemas.openxmlformats.org/officeDocument/2006/relationships" id="260" r:id="R18ed828eedbb4d2a"/>
    <p:sldId xmlns:r="http://schemas.openxmlformats.org/officeDocument/2006/relationships" id="261" r:id="R2d86bd094a57499e"/>
    <p:sldId xmlns:r="http://schemas.openxmlformats.org/officeDocument/2006/relationships" id="262" r:id="R68de344281dc41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2a9218ce564aec" /><Relationship Type="http://schemas.openxmlformats.org/officeDocument/2006/relationships/slide" Target="/ppt/slides/slide1.xml" Id="R6a834d1313d444ff" /><Relationship Type="http://schemas.openxmlformats.org/officeDocument/2006/relationships/slide" Target="/ppt/slides/slide2.xml" Id="R400985fd3b234565" /><Relationship Type="http://schemas.openxmlformats.org/officeDocument/2006/relationships/slide" Target="/ppt/slides/slide3.xml" Id="R74f748034fcd49fa" /><Relationship Type="http://schemas.openxmlformats.org/officeDocument/2006/relationships/slide" Target="/ppt/slides/slide4.xml" Id="Rb4b7fb64b81a4d42" /><Relationship Type="http://schemas.openxmlformats.org/officeDocument/2006/relationships/slide" Target="/ppt/slides/slide5.xml" Id="R18ed828eedbb4d2a" /><Relationship Type="http://schemas.openxmlformats.org/officeDocument/2006/relationships/slide" Target="/ppt/slides/slide6.xml" Id="R2d86bd094a57499e" /><Relationship Type="http://schemas.openxmlformats.org/officeDocument/2006/relationships/slide" Target="/ppt/slides/slide7.xml" Id="R68de344281dc41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3a38095b6041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fc344a1744780" /><Relationship Type="http://schemas.openxmlformats.org/officeDocument/2006/relationships/theme" Target="/ppt/slideMasters/theme/theme1.xml" Id="R9ef2375054d74a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1fc344a17447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417e540de45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fc518049047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fc86260ac4f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a25af1a8044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db084afeb4a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33c6721d542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c443ecd994d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WILLIKSEN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WILLIKSEN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WILLIKSEN FORVALTNING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WILLIKSEN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WILLIKSEN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WILLIKSEN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43 820 547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−4 175 526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22 172 038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1 573 498 160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2 424 394 343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WILLIKSEN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WILLIKSEN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WILLIKSEN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Marøyvegen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921 654 863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WILLIKSEN FORVALTNING AS</a:t>
            </a:r>
          </a:p>
        </p:txBody>
      </p:sp>
    </p:spTree>
  </p:cSld>
  <p:clrMapOvr>
    <a:masterClrMapping xmlns:a="http://schemas.openxmlformats.org/drawingml/2006/main"/>
  </p:clrMapOvr>
</p:sld>
</file>