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503617dba345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fb85e814b14a83"/>
  </p:sldMasterIdLst>
  <p:sldIdLst>
    <p:sldId xmlns:r="http://schemas.openxmlformats.org/officeDocument/2006/relationships" id="256" r:id="R502b41380ce242fb"/>
    <p:sldId xmlns:r="http://schemas.openxmlformats.org/officeDocument/2006/relationships" id="257" r:id="Rfa149005cb304c2a"/>
    <p:sldId xmlns:r="http://schemas.openxmlformats.org/officeDocument/2006/relationships" id="258" r:id="Re6e5410f136a48e3"/>
    <p:sldId xmlns:r="http://schemas.openxmlformats.org/officeDocument/2006/relationships" id="259" r:id="R20f8f8b1575c4bc1"/>
    <p:sldId xmlns:r="http://schemas.openxmlformats.org/officeDocument/2006/relationships" id="260" r:id="R3bff10130a734234"/>
    <p:sldId xmlns:r="http://schemas.openxmlformats.org/officeDocument/2006/relationships" id="261" r:id="Re9d76e9841df41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fb85e814b14a83" /><Relationship Type="http://schemas.openxmlformats.org/officeDocument/2006/relationships/slide" Target="/ppt/slides/slide1.xml" Id="R502b41380ce242fb" /><Relationship Type="http://schemas.openxmlformats.org/officeDocument/2006/relationships/slide" Target="/ppt/slides/slide2.xml" Id="Rfa149005cb304c2a" /><Relationship Type="http://schemas.openxmlformats.org/officeDocument/2006/relationships/slide" Target="/ppt/slides/slide3.xml" Id="Re6e5410f136a48e3" /><Relationship Type="http://schemas.openxmlformats.org/officeDocument/2006/relationships/slide" Target="/ppt/slides/slide4.xml" Id="R20f8f8b1575c4bc1" /><Relationship Type="http://schemas.openxmlformats.org/officeDocument/2006/relationships/slide" Target="/ppt/slides/slide5.xml" Id="R3bff10130a734234" /><Relationship Type="http://schemas.openxmlformats.org/officeDocument/2006/relationships/slide" Target="/ppt/slides/slide6.xml" Id="Re9d76e9841df41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46c7893c7945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52b20006349ab" /><Relationship Type="http://schemas.openxmlformats.org/officeDocument/2006/relationships/theme" Target="/ppt/slideMasters/theme/theme1.xml" Id="Rb8a2a3b439694b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652b20006349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df95d7f0548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2c56382574e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1c5c0fc7d44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ba32b2d3f4a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532a66f26647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14b2b971840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WILLIKSEN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WILLIKSEN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WILLIKSEN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WILLIKSEN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WILLIKSEN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WILLIKSEN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Marøyvegen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921 654 863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WILLIKSEN FORVALTNING AS</a:t>
            </a:r>
          </a:p>
        </p:txBody>
      </p:sp>
    </p:spTree>
  </p:cSld>
  <p:clrMapOvr>
    <a:masterClrMapping xmlns:a="http://schemas.openxmlformats.org/drawingml/2006/main"/>
  </p:clrMapOvr>
</p:sld>
</file>