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e63ec5b30e4d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b5c587f3234a8a"/>
  </p:sldMasterIdLst>
  <p:sldIdLst>
    <p:sldId xmlns:r="http://schemas.openxmlformats.org/officeDocument/2006/relationships" id="256" r:id="R1f9216573a8f4c3f"/>
    <p:sldId xmlns:r="http://schemas.openxmlformats.org/officeDocument/2006/relationships" id="257" r:id="R0d2a27c71eaa4121"/>
    <p:sldId xmlns:r="http://schemas.openxmlformats.org/officeDocument/2006/relationships" id="258" r:id="Re02bb8821ad24d41"/>
    <p:sldId xmlns:r="http://schemas.openxmlformats.org/officeDocument/2006/relationships" id="259" r:id="Rd3dc619ae6924c1c"/>
    <p:sldId xmlns:r="http://schemas.openxmlformats.org/officeDocument/2006/relationships" id="260" r:id="Rccb872dda226466a"/>
    <p:sldId xmlns:r="http://schemas.openxmlformats.org/officeDocument/2006/relationships" id="261" r:id="R51fcf3ff61724f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b5c587f3234a8a" /><Relationship Type="http://schemas.openxmlformats.org/officeDocument/2006/relationships/slide" Target="/ppt/slides/slide1.xml" Id="R1f9216573a8f4c3f" /><Relationship Type="http://schemas.openxmlformats.org/officeDocument/2006/relationships/slide" Target="/ppt/slides/slide2.xml" Id="R0d2a27c71eaa4121" /><Relationship Type="http://schemas.openxmlformats.org/officeDocument/2006/relationships/slide" Target="/ppt/slides/slide3.xml" Id="Re02bb8821ad24d41" /><Relationship Type="http://schemas.openxmlformats.org/officeDocument/2006/relationships/slide" Target="/ppt/slides/slide4.xml" Id="Rd3dc619ae6924c1c" /><Relationship Type="http://schemas.openxmlformats.org/officeDocument/2006/relationships/slide" Target="/ppt/slides/slide5.xml" Id="Rccb872dda226466a" /><Relationship Type="http://schemas.openxmlformats.org/officeDocument/2006/relationships/slide" Target="/ppt/slides/slide6.xml" Id="R51fcf3ff61724f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932b5b2ef349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cea98709743c9" /><Relationship Type="http://schemas.openxmlformats.org/officeDocument/2006/relationships/theme" Target="/ppt/slideMasters/theme/theme1.xml" Id="R1792d764886548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7cea98709743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fb02ff5e640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19e72738743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1e1f706b249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d0fc7f1504e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eb53dcfbd49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0d03171c646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 WILLIKSEN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WILLIKSEN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WILLIKSEN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WILLIKSEN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WILLIKSEN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WILLIKSEN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Marøyvegen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921 644 949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WILLIKSEN AS</a:t>
            </a:r>
          </a:p>
        </p:txBody>
      </p:sp>
    </p:spTree>
  </p:cSld>
  <p:clrMapOvr>
    <a:masterClrMapping xmlns:a="http://schemas.openxmlformats.org/drawingml/2006/main"/>
  </p:clrMapOvr>
</p:sld>
</file>