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5018f8ef8a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2b1864c3b410d"/>
  </p:sldMasterIdLst>
  <p:sldIdLst>
    <p:sldId xmlns:r="http://schemas.openxmlformats.org/officeDocument/2006/relationships" id="256" r:id="R8d406a7ff1b04d3e"/>
    <p:sldId xmlns:r="http://schemas.openxmlformats.org/officeDocument/2006/relationships" id="257" r:id="R5e57dbc30c2c47e7"/>
    <p:sldId xmlns:r="http://schemas.openxmlformats.org/officeDocument/2006/relationships" id="258" r:id="R50b5130f8b984b2d"/>
    <p:sldId xmlns:r="http://schemas.openxmlformats.org/officeDocument/2006/relationships" id="259" r:id="R0265e3876c1f48e4"/>
    <p:sldId xmlns:r="http://schemas.openxmlformats.org/officeDocument/2006/relationships" id="260" r:id="Reb31ac3f56cb4c69"/>
    <p:sldId xmlns:r="http://schemas.openxmlformats.org/officeDocument/2006/relationships" id="261" r:id="R9e7f9320041a4a3f"/>
    <p:sldId xmlns:r="http://schemas.openxmlformats.org/officeDocument/2006/relationships" id="262" r:id="R33bdc8e657b442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2b1864c3b410d" /><Relationship Type="http://schemas.openxmlformats.org/officeDocument/2006/relationships/slide" Target="/ppt/slides/slide1.xml" Id="R8d406a7ff1b04d3e" /><Relationship Type="http://schemas.openxmlformats.org/officeDocument/2006/relationships/slide" Target="/ppt/slides/slide2.xml" Id="R5e57dbc30c2c47e7" /><Relationship Type="http://schemas.openxmlformats.org/officeDocument/2006/relationships/slide" Target="/ppt/slides/slide3.xml" Id="R50b5130f8b984b2d" /><Relationship Type="http://schemas.openxmlformats.org/officeDocument/2006/relationships/slide" Target="/ppt/slides/slide4.xml" Id="R0265e3876c1f48e4" /><Relationship Type="http://schemas.openxmlformats.org/officeDocument/2006/relationships/slide" Target="/ppt/slides/slide5.xml" Id="Reb31ac3f56cb4c69" /><Relationship Type="http://schemas.openxmlformats.org/officeDocument/2006/relationships/slide" Target="/ppt/slides/slide6.xml" Id="R9e7f9320041a4a3f" /><Relationship Type="http://schemas.openxmlformats.org/officeDocument/2006/relationships/slide" Target="/ppt/slides/slide7.xml" Id="R33bdc8e657b442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51c126f53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749cad264ca7" /><Relationship Type="http://schemas.openxmlformats.org/officeDocument/2006/relationships/theme" Target="/ppt/slideMasters/theme/theme1.xml" Id="Rcf40ea90a28b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1749cad264c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281eb4433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dacf5766a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3f69d9253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575932322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b0f7f34e0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8d091b37d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1e15f3c4f49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REVISJON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ALVHEIM HEGGØY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PESCHOUT OLSEN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INGVARD OHNSTAD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post@radarrevisjon.no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www.radarrevisjon.no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